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3" r:id="rId2"/>
    <p:sldId id="394" r:id="rId3"/>
    <p:sldId id="337" r:id="rId4"/>
    <p:sldId id="382" r:id="rId5"/>
    <p:sldId id="383" r:id="rId6"/>
    <p:sldId id="384" r:id="rId7"/>
    <p:sldId id="391" r:id="rId8"/>
    <p:sldId id="385" r:id="rId9"/>
    <p:sldId id="389" r:id="rId10"/>
    <p:sldId id="390" r:id="rId11"/>
    <p:sldId id="392" r:id="rId12"/>
    <p:sldId id="386" r:id="rId13"/>
    <p:sldId id="387" r:id="rId14"/>
    <p:sldId id="388" r:id="rId15"/>
    <p:sldId id="395" r:id="rId16"/>
    <p:sldId id="396" r:id="rId17"/>
    <p:sldId id="397" r:id="rId18"/>
    <p:sldId id="341" r:id="rId19"/>
    <p:sldId id="327" r:id="rId20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A0C0E7-62A0-43E4-957F-F10E39F4EABE}">
          <p14:sldIdLst>
            <p14:sldId id="393"/>
            <p14:sldId id="394"/>
            <p14:sldId id="337"/>
            <p14:sldId id="382"/>
            <p14:sldId id="383"/>
            <p14:sldId id="384"/>
            <p14:sldId id="391"/>
            <p14:sldId id="385"/>
            <p14:sldId id="389"/>
            <p14:sldId id="390"/>
            <p14:sldId id="392"/>
            <p14:sldId id="386"/>
            <p14:sldId id="387"/>
            <p14:sldId id="388"/>
            <p14:sldId id="395"/>
            <p14:sldId id="396"/>
            <p14:sldId id="397"/>
            <p14:sldId id="341"/>
            <p14:sldId id="327"/>
          </p14:sldIdLst>
        </p14:section>
        <p14:section name="End" id="{961B0DFF-1942-4CC7-B61A-C1B132EDD4D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g Murray" initials="GM" lastIdx="4" clrIdx="0">
    <p:extLst/>
  </p:cmAuthor>
  <p:cmAuthor id="2" name="Gavin Moshoeshoe" initials="GM" lastIdx="3" clrIdx="1"/>
  <p:cmAuthor id="3" name="Tasneem Chan Goolam" initials="TCG" lastIdx="16" clrIdx="2">
    <p:extLst>
      <p:ext uri="{19B8F6BF-5375-455C-9EA6-DF929625EA0E}">
        <p15:presenceInfo xmlns:p15="http://schemas.microsoft.com/office/powerpoint/2012/main" userId="S-1-5-21-287051953-1748666200-143490595-1987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B7D8BC"/>
    <a:srgbClr val="006227"/>
    <a:srgbClr val="FFFFFF"/>
    <a:srgbClr val="999999"/>
    <a:srgbClr val="969696"/>
    <a:srgbClr val="D0FCF0"/>
    <a:srgbClr val="DCF5D2"/>
    <a:srgbClr val="C7E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23460-1C1F-4F01-B378-4B250913259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C4A2355-5C07-4324-85FD-4E31BD8BF9BF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/>
            <a:t>Financial Recoveries </a:t>
          </a:r>
          <a:endParaRPr lang="en-ZA" sz="1600" dirty="0"/>
        </a:p>
      </dgm:t>
    </dgm:pt>
    <dgm:pt modelId="{45BDC410-3CD2-4FCB-8ABF-AF95924D5820}" type="parTrans" cxnId="{0724CF89-60D4-4EA7-8317-742AC7213653}">
      <dgm:prSet/>
      <dgm:spPr/>
      <dgm:t>
        <a:bodyPr/>
        <a:lstStyle/>
        <a:p>
          <a:endParaRPr lang="en-ZA"/>
        </a:p>
      </dgm:t>
    </dgm:pt>
    <dgm:pt modelId="{64F5433C-A140-408D-AD43-A638337F8BA2}" type="sibTrans" cxnId="{0724CF89-60D4-4EA7-8317-742AC7213653}">
      <dgm:prSet/>
      <dgm:spPr/>
      <dgm:t>
        <a:bodyPr/>
        <a:lstStyle/>
        <a:p>
          <a:endParaRPr lang="en-ZA"/>
        </a:p>
      </dgm:t>
    </dgm:pt>
    <dgm:pt modelId="{27F0AE8A-6AB9-4684-9345-F971F72021EC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/>
            <a:t>Personal Injury Law</a:t>
          </a:r>
          <a:endParaRPr lang="en-ZA" sz="1600" dirty="0"/>
        </a:p>
      </dgm:t>
    </dgm:pt>
    <dgm:pt modelId="{3D37AA80-ACEF-4806-89FC-650482140887}" type="sibTrans" cxnId="{A56762EA-45DF-442E-BCD3-451451A17367}">
      <dgm:prSet/>
      <dgm:spPr/>
      <dgm:t>
        <a:bodyPr/>
        <a:lstStyle/>
        <a:p>
          <a:endParaRPr lang="en-ZA"/>
        </a:p>
      </dgm:t>
    </dgm:pt>
    <dgm:pt modelId="{EE674218-A8EB-4D2F-A815-1BD0A795B551}" type="parTrans" cxnId="{A56762EA-45DF-442E-BCD3-451451A17367}">
      <dgm:prSet/>
      <dgm:spPr/>
      <dgm:t>
        <a:bodyPr/>
        <a:lstStyle/>
        <a:p>
          <a:endParaRPr lang="en-ZA"/>
        </a:p>
      </dgm:t>
    </dgm:pt>
    <dgm:pt modelId="{6E39950B-03E6-4403-958F-C2593DB81546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Employment Law</a:t>
          </a:r>
          <a:endParaRPr lang="en-ZA" sz="1600" dirty="0">
            <a:solidFill>
              <a:schemeClr val="bg1"/>
            </a:solidFill>
          </a:endParaRPr>
        </a:p>
      </dgm:t>
    </dgm:pt>
    <dgm:pt modelId="{D2F0842D-63F6-4955-8C1D-4A9B5BFA71CE}" type="parTrans" cxnId="{E64ADDD4-921E-4636-91AD-1BAD405EBDD8}">
      <dgm:prSet/>
      <dgm:spPr/>
      <dgm:t>
        <a:bodyPr/>
        <a:lstStyle/>
        <a:p>
          <a:endParaRPr lang="en-ZA"/>
        </a:p>
      </dgm:t>
    </dgm:pt>
    <dgm:pt modelId="{373DA8D9-DD09-491A-BB21-6A2CAC814D34}" type="sibTrans" cxnId="{E64ADDD4-921E-4636-91AD-1BAD405EBDD8}">
      <dgm:prSet/>
      <dgm:spPr/>
      <dgm:t>
        <a:bodyPr/>
        <a:lstStyle/>
        <a:p>
          <a:endParaRPr lang="en-ZA"/>
        </a:p>
      </dgm:t>
    </dgm:pt>
    <dgm:pt modelId="{FFBDE6F8-68A4-4877-A183-438C517991E2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Property Law</a:t>
          </a:r>
          <a:endParaRPr lang="en-ZA" sz="1600" dirty="0">
            <a:solidFill>
              <a:schemeClr val="bg1"/>
            </a:solidFill>
          </a:endParaRPr>
        </a:p>
      </dgm:t>
    </dgm:pt>
    <dgm:pt modelId="{D98B0565-E15B-4A85-8404-6BA45BC7691E}" type="parTrans" cxnId="{5EFA0502-BF2F-4BEA-AE5C-F4EC31DEDB45}">
      <dgm:prSet/>
      <dgm:spPr/>
      <dgm:t>
        <a:bodyPr/>
        <a:lstStyle/>
        <a:p>
          <a:endParaRPr lang="en-ZA"/>
        </a:p>
      </dgm:t>
    </dgm:pt>
    <dgm:pt modelId="{CD340F74-641F-4EB1-AACF-03495898CF46}" type="sibTrans" cxnId="{5EFA0502-BF2F-4BEA-AE5C-F4EC31DEDB45}">
      <dgm:prSet/>
      <dgm:spPr/>
      <dgm:t>
        <a:bodyPr/>
        <a:lstStyle/>
        <a:p>
          <a:endParaRPr lang="en-ZA"/>
        </a:p>
      </dgm:t>
    </dgm:pt>
    <dgm:pt modelId="{B9138C37-EF06-4A8E-B84D-ED9E71D722B5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/>
            <a:t>Professional Indemnity Law</a:t>
          </a:r>
          <a:endParaRPr lang="en-ZA" sz="1600" dirty="0"/>
        </a:p>
      </dgm:t>
    </dgm:pt>
    <dgm:pt modelId="{0957398F-A3EA-4804-836F-19B63CE16112}" type="parTrans" cxnId="{90AB46B5-1B6F-4041-9E02-DB6C7E9B10F8}">
      <dgm:prSet/>
      <dgm:spPr/>
      <dgm:t>
        <a:bodyPr/>
        <a:lstStyle/>
        <a:p>
          <a:endParaRPr lang="en-ZA"/>
        </a:p>
      </dgm:t>
    </dgm:pt>
    <dgm:pt modelId="{8A204B87-5D11-408A-9166-6278B403D30B}" type="sibTrans" cxnId="{90AB46B5-1B6F-4041-9E02-DB6C7E9B10F8}">
      <dgm:prSet/>
      <dgm:spPr/>
      <dgm:t>
        <a:bodyPr/>
        <a:lstStyle/>
        <a:p>
          <a:endParaRPr lang="en-ZA"/>
        </a:p>
      </dgm:t>
    </dgm:pt>
    <dgm:pt modelId="{D80039B0-7D63-4EA7-84DC-C1F69C5F113E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/>
            <a:t>Deceased Estates, Wills &amp; Trusts</a:t>
          </a:r>
          <a:endParaRPr lang="en-ZA" sz="1600" dirty="0"/>
        </a:p>
      </dgm:t>
    </dgm:pt>
    <dgm:pt modelId="{7F7E3CE0-97E9-446D-86A1-FB3343D2F2FC}" type="parTrans" cxnId="{01B47CB6-6C34-41BF-B496-660B996B407C}">
      <dgm:prSet/>
      <dgm:spPr/>
      <dgm:t>
        <a:bodyPr/>
        <a:lstStyle/>
        <a:p>
          <a:endParaRPr lang="en-ZA"/>
        </a:p>
      </dgm:t>
    </dgm:pt>
    <dgm:pt modelId="{09A9B5DE-D263-408E-A03F-BC1E33AFDEFE}" type="sibTrans" cxnId="{01B47CB6-6C34-41BF-B496-660B996B407C}">
      <dgm:prSet/>
      <dgm:spPr/>
      <dgm:t>
        <a:bodyPr/>
        <a:lstStyle/>
        <a:p>
          <a:endParaRPr lang="en-ZA"/>
        </a:p>
      </dgm:t>
    </dgm:pt>
    <dgm:pt modelId="{CA86CF83-E055-49B1-B632-FE6B8A0F4C93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/>
            <a:t>Environmental &amp; Mining Law</a:t>
          </a:r>
          <a:endParaRPr lang="en-ZA" sz="1600" dirty="0"/>
        </a:p>
      </dgm:t>
    </dgm:pt>
    <dgm:pt modelId="{54F9DCC7-C11C-4480-A9C0-46A0E8674121}" type="parTrans" cxnId="{EAF8C93F-BA9D-425C-96FD-309A440A037F}">
      <dgm:prSet/>
      <dgm:spPr/>
      <dgm:t>
        <a:bodyPr/>
        <a:lstStyle/>
        <a:p>
          <a:endParaRPr lang="en-ZA"/>
        </a:p>
      </dgm:t>
    </dgm:pt>
    <dgm:pt modelId="{EA75AE73-F8FC-4A11-AFE9-7A90737F0148}" type="sibTrans" cxnId="{EAF8C93F-BA9D-425C-96FD-309A440A037F}">
      <dgm:prSet/>
      <dgm:spPr/>
      <dgm:t>
        <a:bodyPr/>
        <a:lstStyle/>
        <a:p>
          <a:endParaRPr lang="en-ZA"/>
        </a:p>
      </dgm:t>
    </dgm:pt>
    <dgm:pt modelId="{781AAEEE-A93B-4A6F-8576-687A3F69A272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/>
            <a:t>Corporate &amp; Commercial Law</a:t>
          </a:r>
          <a:endParaRPr lang="en-ZA" sz="1600" dirty="0"/>
        </a:p>
      </dgm:t>
    </dgm:pt>
    <dgm:pt modelId="{16D545FA-C824-4329-BE0E-8F7BFD97ECBE}" type="parTrans" cxnId="{5C02AAEA-B576-4CB7-B083-A7FB5991FC28}">
      <dgm:prSet/>
      <dgm:spPr/>
      <dgm:t>
        <a:bodyPr/>
        <a:lstStyle/>
        <a:p>
          <a:endParaRPr lang="en-ZA"/>
        </a:p>
      </dgm:t>
    </dgm:pt>
    <dgm:pt modelId="{2E628033-3F6D-48B7-8B50-3B93E9056988}" type="sibTrans" cxnId="{5C02AAEA-B576-4CB7-B083-A7FB5991FC28}">
      <dgm:prSet/>
      <dgm:spPr/>
      <dgm:t>
        <a:bodyPr/>
        <a:lstStyle/>
        <a:p>
          <a:endParaRPr lang="en-ZA"/>
        </a:p>
      </dgm:t>
    </dgm:pt>
    <dgm:pt modelId="{6F82A402-C1E5-488E-B4A5-27C5C2C5F9FB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1600" dirty="0"/>
            <a:t>Intellectual Property Law</a:t>
          </a:r>
          <a:endParaRPr lang="en-ZA" sz="1600" dirty="0"/>
        </a:p>
      </dgm:t>
    </dgm:pt>
    <dgm:pt modelId="{3E4A2D7F-6BDB-4FE9-A5BF-EEB93C11F13C}" type="parTrans" cxnId="{8CB1D738-87F6-4BEB-A3FC-4ED4E09A3EAC}">
      <dgm:prSet/>
      <dgm:spPr/>
      <dgm:t>
        <a:bodyPr/>
        <a:lstStyle/>
        <a:p>
          <a:endParaRPr lang="en-ZA"/>
        </a:p>
      </dgm:t>
    </dgm:pt>
    <dgm:pt modelId="{D38BC32D-F824-4B57-8720-CF5554170790}" type="sibTrans" cxnId="{8CB1D738-87F6-4BEB-A3FC-4ED4E09A3EAC}">
      <dgm:prSet/>
      <dgm:spPr/>
      <dgm:t>
        <a:bodyPr/>
        <a:lstStyle/>
        <a:p>
          <a:endParaRPr lang="en-ZA"/>
        </a:p>
      </dgm:t>
    </dgm:pt>
    <dgm:pt modelId="{1A2BE7A0-EDDD-4458-8229-FC17FADF9421}" type="pres">
      <dgm:prSet presAssocID="{D4B23460-1C1F-4F01-B378-4B250913259F}" presName="linear" presStyleCnt="0">
        <dgm:presLayoutVars>
          <dgm:dir/>
          <dgm:animLvl val="lvl"/>
          <dgm:resizeHandles val="exact"/>
        </dgm:presLayoutVars>
      </dgm:prSet>
      <dgm:spPr/>
    </dgm:pt>
    <dgm:pt modelId="{341383ED-FA25-4B96-82A1-E04DAE5B8664}" type="pres">
      <dgm:prSet presAssocID="{FFBDE6F8-68A4-4877-A183-438C517991E2}" presName="parentLin" presStyleCnt="0"/>
      <dgm:spPr/>
    </dgm:pt>
    <dgm:pt modelId="{9C08C7D7-0A7A-4935-80C4-26F01BAD6036}" type="pres">
      <dgm:prSet presAssocID="{FFBDE6F8-68A4-4877-A183-438C517991E2}" presName="parentLeftMargin" presStyleLbl="node1" presStyleIdx="0" presStyleCnt="9"/>
      <dgm:spPr/>
    </dgm:pt>
    <dgm:pt modelId="{97BD54E4-7301-45BB-AD0D-7B0EBB4522EE}" type="pres">
      <dgm:prSet presAssocID="{FFBDE6F8-68A4-4877-A183-438C517991E2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ED10043E-AC3F-4425-A9BF-C3DB975FCBE9}" type="pres">
      <dgm:prSet presAssocID="{FFBDE6F8-68A4-4877-A183-438C517991E2}" presName="negativeSpace" presStyleCnt="0"/>
      <dgm:spPr/>
    </dgm:pt>
    <dgm:pt modelId="{72E32CB8-35A5-4563-BC6B-D4807F385244}" type="pres">
      <dgm:prSet presAssocID="{FFBDE6F8-68A4-4877-A183-438C517991E2}" presName="childText" presStyleLbl="conFgAcc1" presStyleIdx="0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E7915900-6CBF-4DA4-93AB-7E16A38A1905}" type="pres">
      <dgm:prSet presAssocID="{CD340F74-641F-4EB1-AACF-03495898CF46}" presName="spaceBetweenRectangles" presStyleCnt="0"/>
      <dgm:spPr/>
    </dgm:pt>
    <dgm:pt modelId="{22B4A58E-45D6-4B90-B200-FEDFDBBE6DF1}" type="pres">
      <dgm:prSet presAssocID="{6E39950B-03E6-4403-958F-C2593DB81546}" presName="parentLin" presStyleCnt="0"/>
      <dgm:spPr/>
    </dgm:pt>
    <dgm:pt modelId="{E464B983-99B1-4835-9F35-62C97F3D5D54}" type="pres">
      <dgm:prSet presAssocID="{6E39950B-03E6-4403-958F-C2593DB81546}" presName="parentLeftMargin" presStyleLbl="node1" presStyleIdx="0" presStyleCnt="9"/>
      <dgm:spPr/>
    </dgm:pt>
    <dgm:pt modelId="{734E50EB-BDBD-42BC-AAC7-B8D2894F2D42}" type="pres">
      <dgm:prSet presAssocID="{6E39950B-03E6-4403-958F-C2593DB81546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0D251BEE-6687-4491-A93A-DE3DBEA2B6EE}" type="pres">
      <dgm:prSet presAssocID="{6E39950B-03E6-4403-958F-C2593DB81546}" presName="negativeSpace" presStyleCnt="0"/>
      <dgm:spPr/>
    </dgm:pt>
    <dgm:pt modelId="{93357E20-FB3E-4F50-84AF-66A708F1603C}" type="pres">
      <dgm:prSet presAssocID="{6E39950B-03E6-4403-958F-C2593DB81546}" presName="childText" presStyleLbl="conFgAcc1" presStyleIdx="1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ED2BC344-6462-4565-AAF0-E255F7C4D925}" type="pres">
      <dgm:prSet presAssocID="{373DA8D9-DD09-491A-BB21-6A2CAC814D34}" presName="spaceBetweenRectangles" presStyleCnt="0"/>
      <dgm:spPr/>
    </dgm:pt>
    <dgm:pt modelId="{47A232DF-7FB1-4C0E-8799-6667DD99E6CE}" type="pres">
      <dgm:prSet presAssocID="{27F0AE8A-6AB9-4684-9345-F971F72021EC}" presName="parentLin" presStyleCnt="0"/>
      <dgm:spPr/>
    </dgm:pt>
    <dgm:pt modelId="{5C087C58-1A39-464B-883D-B54C3AE3F40F}" type="pres">
      <dgm:prSet presAssocID="{27F0AE8A-6AB9-4684-9345-F971F72021EC}" presName="parentLeftMargin" presStyleLbl="node1" presStyleIdx="1" presStyleCnt="9"/>
      <dgm:spPr/>
    </dgm:pt>
    <dgm:pt modelId="{710B830A-D0EA-43F1-8853-FF547C9D28B5}" type="pres">
      <dgm:prSet presAssocID="{27F0AE8A-6AB9-4684-9345-F971F72021EC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60BBE4DE-F254-4685-95B2-5E7E5A68AC1A}" type="pres">
      <dgm:prSet presAssocID="{27F0AE8A-6AB9-4684-9345-F971F72021EC}" presName="negativeSpace" presStyleCnt="0"/>
      <dgm:spPr/>
    </dgm:pt>
    <dgm:pt modelId="{1B3216E4-1593-4174-B8A3-22A88011602D}" type="pres">
      <dgm:prSet presAssocID="{27F0AE8A-6AB9-4684-9345-F971F72021EC}" presName="childText" presStyleLbl="conFgAcc1" presStyleIdx="2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5BB500DC-D6AF-4E3A-886B-3BF4C5A3EBD0}" type="pres">
      <dgm:prSet presAssocID="{3D37AA80-ACEF-4806-89FC-650482140887}" presName="spaceBetweenRectangles" presStyleCnt="0"/>
      <dgm:spPr/>
    </dgm:pt>
    <dgm:pt modelId="{E9EE30CA-75C6-4AB1-B15D-97FAA8FBE9CF}" type="pres">
      <dgm:prSet presAssocID="{0C4A2355-5C07-4324-85FD-4E31BD8BF9BF}" presName="parentLin" presStyleCnt="0"/>
      <dgm:spPr/>
    </dgm:pt>
    <dgm:pt modelId="{306B25C6-9962-4C59-9C57-B166BC60B15E}" type="pres">
      <dgm:prSet presAssocID="{0C4A2355-5C07-4324-85FD-4E31BD8BF9BF}" presName="parentLeftMargin" presStyleLbl="node1" presStyleIdx="2" presStyleCnt="9"/>
      <dgm:spPr/>
    </dgm:pt>
    <dgm:pt modelId="{7F2925D1-095E-4429-9919-93299B6ED7E7}" type="pres">
      <dgm:prSet presAssocID="{0C4A2355-5C07-4324-85FD-4E31BD8BF9BF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1D5B6882-5DA0-4A7F-9691-E7663E8EB050}" type="pres">
      <dgm:prSet presAssocID="{0C4A2355-5C07-4324-85FD-4E31BD8BF9BF}" presName="negativeSpace" presStyleCnt="0"/>
      <dgm:spPr/>
    </dgm:pt>
    <dgm:pt modelId="{C56DD202-ACD0-4262-A1EE-7665EA70147F}" type="pres">
      <dgm:prSet presAssocID="{0C4A2355-5C07-4324-85FD-4E31BD8BF9BF}" presName="childText" presStyleLbl="conFgAcc1" presStyleIdx="3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93C17BF4-2BCC-40CD-8C68-B7AEFDA4B736}" type="pres">
      <dgm:prSet presAssocID="{64F5433C-A140-408D-AD43-A638337F8BA2}" presName="spaceBetweenRectangles" presStyleCnt="0"/>
      <dgm:spPr/>
    </dgm:pt>
    <dgm:pt modelId="{0848BE98-6C45-422D-ACE4-AB82B9084712}" type="pres">
      <dgm:prSet presAssocID="{B9138C37-EF06-4A8E-B84D-ED9E71D722B5}" presName="parentLin" presStyleCnt="0"/>
      <dgm:spPr/>
    </dgm:pt>
    <dgm:pt modelId="{59A338A3-BEB6-4665-92A1-DF1475FE8832}" type="pres">
      <dgm:prSet presAssocID="{B9138C37-EF06-4A8E-B84D-ED9E71D722B5}" presName="parentLeftMargin" presStyleLbl="node1" presStyleIdx="3" presStyleCnt="9"/>
      <dgm:spPr/>
    </dgm:pt>
    <dgm:pt modelId="{4CDE0891-7599-4BD2-ACCF-94064A1FCF83}" type="pres">
      <dgm:prSet presAssocID="{B9138C37-EF06-4A8E-B84D-ED9E71D722B5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794B447A-7581-4D1F-A6CF-45F0380207D5}" type="pres">
      <dgm:prSet presAssocID="{B9138C37-EF06-4A8E-B84D-ED9E71D722B5}" presName="negativeSpace" presStyleCnt="0"/>
      <dgm:spPr/>
    </dgm:pt>
    <dgm:pt modelId="{ADC44604-AB82-4C41-9C75-6BD79C3D74CC}" type="pres">
      <dgm:prSet presAssocID="{B9138C37-EF06-4A8E-B84D-ED9E71D722B5}" presName="childText" presStyleLbl="conFgAcc1" presStyleIdx="4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97976CC7-88F6-471E-A38A-5CBEC2E04AC1}" type="pres">
      <dgm:prSet presAssocID="{8A204B87-5D11-408A-9166-6278B403D30B}" presName="spaceBetweenRectangles" presStyleCnt="0"/>
      <dgm:spPr/>
    </dgm:pt>
    <dgm:pt modelId="{D38E4B1E-B41E-4D74-BB5A-7FA9B3DD49C0}" type="pres">
      <dgm:prSet presAssocID="{D80039B0-7D63-4EA7-84DC-C1F69C5F113E}" presName="parentLin" presStyleCnt="0"/>
      <dgm:spPr/>
    </dgm:pt>
    <dgm:pt modelId="{7C25B1B5-5E16-4011-903A-3A7F758F3D19}" type="pres">
      <dgm:prSet presAssocID="{D80039B0-7D63-4EA7-84DC-C1F69C5F113E}" presName="parentLeftMargin" presStyleLbl="node1" presStyleIdx="4" presStyleCnt="9"/>
      <dgm:spPr/>
    </dgm:pt>
    <dgm:pt modelId="{1980A041-7944-44ED-89E9-16BCE789F715}" type="pres">
      <dgm:prSet presAssocID="{D80039B0-7D63-4EA7-84DC-C1F69C5F113E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672320FD-63B2-470B-A2F2-DA7C127E27C3}" type="pres">
      <dgm:prSet presAssocID="{D80039B0-7D63-4EA7-84DC-C1F69C5F113E}" presName="negativeSpace" presStyleCnt="0"/>
      <dgm:spPr/>
    </dgm:pt>
    <dgm:pt modelId="{51AE74BC-4FC4-4572-AE80-93FC3E2C1C0F}" type="pres">
      <dgm:prSet presAssocID="{D80039B0-7D63-4EA7-84DC-C1F69C5F113E}" presName="childText" presStyleLbl="conFgAcc1" presStyleIdx="5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42369B43-0F32-4357-8537-C39A6A56D89D}" type="pres">
      <dgm:prSet presAssocID="{09A9B5DE-D263-408E-A03F-BC1E33AFDEFE}" presName="spaceBetweenRectangles" presStyleCnt="0"/>
      <dgm:spPr/>
    </dgm:pt>
    <dgm:pt modelId="{29043B6F-8860-4375-89E3-2212728D1910}" type="pres">
      <dgm:prSet presAssocID="{CA86CF83-E055-49B1-B632-FE6B8A0F4C93}" presName="parentLin" presStyleCnt="0"/>
      <dgm:spPr/>
    </dgm:pt>
    <dgm:pt modelId="{DD63BD86-5629-4483-AEA5-2E8E6B01303E}" type="pres">
      <dgm:prSet presAssocID="{CA86CF83-E055-49B1-B632-FE6B8A0F4C93}" presName="parentLeftMargin" presStyleLbl="node1" presStyleIdx="5" presStyleCnt="9"/>
      <dgm:spPr/>
    </dgm:pt>
    <dgm:pt modelId="{15222F92-1B8B-45C4-8513-7CD678274894}" type="pres">
      <dgm:prSet presAssocID="{CA86CF83-E055-49B1-B632-FE6B8A0F4C93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BE11388E-7A2B-4D37-BF7A-7A5875F640A0}" type="pres">
      <dgm:prSet presAssocID="{CA86CF83-E055-49B1-B632-FE6B8A0F4C93}" presName="negativeSpace" presStyleCnt="0"/>
      <dgm:spPr/>
    </dgm:pt>
    <dgm:pt modelId="{3B1A6015-8BD5-4BF1-AC67-4669B5F173D1}" type="pres">
      <dgm:prSet presAssocID="{CA86CF83-E055-49B1-B632-FE6B8A0F4C93}" presName="childText" presStyleLbl="conFgAcc1" presStyleIdx="6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BFBE4068-079B-462D-B9E8-BAF7702EFFA5}" type="pres">
      <dgm:prSet presAssocID="{EA75AE73-F8FC-4A11-AFE9-7A90737F0148}" presName="spaceBetweenRectangles" presStyleCnt="0"/>
      <dgm:spPr/>
    </dgm:pt>
    <dgm:pt modelId="{A4931BFA-BD14-4B64-913D-60FC85811185}" type="pres">
      <dgm:prSet presAssocID="{781AAEEE-A93B-4A6F-8576-687A3F69A272}" presName="parentLin" presStyleCnt="0"/>
      <dgm:spPr/>
    </dgm:pt>
    <dgm:pt modelId="{986EAA67-DFA7-4D8C-BC6C-0565102A03EC}" type="pres">
      <dgm:prSet presAssocID="{781AAEEE-A93B-4A6F-8576-687A3F69A272}" presName="parentLeftMargin" presStyleLbl="node1" presStyleIdx="6" presStyleCnt="9"/>
      <dgm:spPr/>
    </dgm:pt>
    <dgm:pt modelId="{41C8CBBD-D033-49C5-B942-6253876CC29C}" type="pres">
      <dgm:prSet presAssocID="{781AAEEE-A93B-4A6F-8576-687A3F69A27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255FD3BA-1DA5-4653-B8DE-F59E6B3C4372}" type="pres">
      <dgm:prSet presAssocID="{781AAEEE-A93B-4A6F-8576-687A3F69A272}" presName="negativeSpace" presStyleCnt="0"/>
      <dgm:spPr/>
    </dgm:pt>
    <dgm:pt modelId="{712AF5CC-0EE3-4A99-9ACC-C6E102281F68}" type="pres">
      <dgm:prSet presAssocID="{781AAEEE-A93B-4A6F-8576-687A3F69A272}" presName="childText" presStyleLbl="conFgAcc1" presStyleIdx="7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  <dgm:pt modelId="{C709241F-BD86-4CF3-A83A-54967A20B848}" type="pres">
      <dgm:prSet presAssocID="{2E628033-3F6D-48B7-8B50-3B93E9056988}" presName="spaceBetweenRectangles" presStyleCnt="0"/>
      <dgm:spPr/>
    </dgm:pt>
    <dgm:pt modelId="{72489276-79E8-4A01-AEEF-A7CEA13A59B1}" type="pres">
      <dgm:prSet presAssocID="{6F82A402-C1E5-488E-B4A5-27C5C2C5F9FB}" presName="parentLin" presStyleCnt="0"/>
      <dgm:spPr/>
    </dgm:pt>
    <dgm:pt modelId="{85A0CCFC-BDFD-4018-9ECE-0BA55FB0B804}" type="pres">
      <dgm:prSet presAssocID="{6F82A402-C1E5-488E-B4A5-27C5C2C5F9FB}" presName="parentLeftMargin" presStyleLbl="node1" presStyleIdx="7" presStyleCnt="9"/>
      <dgm:spPr/>
    </dgm:pt>
    <dgm:pt modelId="{1919D747-2E79-4B78-95F0-A54D75318B20}" type="pres">
      <dgm:prSet presAssocID="{6F82A402-C1E5-488E-B4A5-27C5C2C5F9FB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F2CC7AA5-7899-4137-9C76-A08564B736F6}" type="pres">
      <dgm:prSet presAssocID="{6F82A402-C1E5-488E-B4A5-27C5C2C5F9FB}" presName="negativeSpace" presStyleCnt="0"/>
      <dgm:spPr/>
    </dgm:pt>
    <dgm:pt modelId="{0331F7DA-E9AB-4407-BDC3-F26075E523DD}" type="pres">
      <dgm:prSet presAssocID="{6F82A402-C1E5-488E-B4A5-27C5C2C5F9FB}" presName="childText" presStyleLbl="conFgAcc1" presStyleIdx="8" presStyleCnt="9">
        <dgm:presLayoutVars>
          <dgm:bulletEnabled val="1"/>
        </dgm:presLayoutVars>
      </dgm:prSet>
      <dgm:spPr>
        <a:ln>
          <a:solidFill>
            <a:schemeClr val="tx1"/>
          </a:solidFill>
        </a:ln>
      </dgm:spPr>
    </dgm:pt>
  </dgm:ptLst>
  <dgm:cxnLst>
    <dgm:cxn modelId="{5EFA0502-BF2F-4BEA-AE5C-F4EC31DEDB45}" srcId="{D4B23460-1C1F-4F01-B378-4B250913259F}" destId="{FFBDE6F8-68A4-4877-A183-438C517991E2}" srcOrd="0" destOrd="0" parTransId="{D98B0565-E15B-4A85-8404-6BA45BC7691E}" sibTransId="{CD340F74-641F-4EB1-AACF-03495898CF46}"/>
    <dgm:cxn modelId="{66CEA80B-D17D-4CCA-8FE9-3F9DCAC5CEAC}" type="presOf" srcId="{6F82A402-C1E5-488E-B4A5-27C5C2C5F9FB}" destId="{85A0CCFC-BDFD-4018-9ECE-0BA55FB0B804}" srcOrd="0" destOrd="0" presId="urn:microsoft.com/office/officeart/2005/8/layout/list1"/>
    <dgm:cxn modelId="{651EB722-12C8-48F4-ACF4-3DDC5E6AEDF4}" type="presOf" srcId="{0C4A2355-5C07-4324-85FD-4E31BD8BF9BF}" destId="{7F2925D1-095E-4429-9919-93299B6ED7E7}" srcOrd="1" destOrd="0" presId="urn:microsoft.com/office/officeart/2005/8/layout/list1"/>
    <dgm:cxn modelId="{4C77A924-0FBA-45EC-97DD-6DA2C6633A71}" type="presOf" srcId="{B9138C37-EF06-4A8E-B84D-ED9E71D722B5}" destId="{59A338A3-BEB6-4665-92A1-DF1475FE8832}" srcOrd="0" destOrd="0" presId="urn:microsoft.com/office/officeart/2005/8/layout/list1"/>
    <dgm:cxn modelId="{8CB1D738-87F6-4BEB-A3FC-4ED4E09A3EAC}" srcId="{D4B23460-1C1F-4F01-B378-4B250913259F}" destId="{6F82A402-C1E5-488E-B4A5-27C5C2C5F9FB}" srcOrd="8" destOrd="0" parTransId="{3E4A2D7F-6BDB-4FE9-A5BF-EEB93C11F13C}" sibTransId="{D38BC32D-F824-4B57-8720-CF5554170790}"/>
    <dgm:cxn modelId="{CED2E13A-F567-4F33-A632-2FEA722A1E48}" type="presOf" srcId="{27F0AE8A-6AB9-4684-9345-F971F72021EC}" destId="{5C087C58-1A39-464B-883D-B54C3AE3F40F}" srcOrd="0" destOrd="0" presId="urn:microsoft.com/office/officeart/2005/8/layout/list1"/>
    <dgm:cxn modelId="{EAF8C93F-BA9D-425C-96FD-309A440A037F}" srcId="{D4B23460-1C1F-4F01-B378-4B250913259F}" destId="{CA86CF83-E055-49B1-B632-FE6B8A0F4C93}" srcOrd="6" destOrd="0" parTransId="{54F9DCC7-C11C-4480-A9C0-46A0E8674121}" sibTransId="{EA75AE73-F8FC-4A11-AFE9-7A90737F0148}"/>
    <dgm:cxn modelId="{DD8AB562-6897-474A-9365-D3EEFB54D82E}" type="presOf" srcId="{6F82A402-C1E5-488E-B4A5-27C5C2C5F9FB}" destId="{1919D747-2E79-4B78-95F0-A54D75318B20}" srcOrd="1" destOrd="0" presId="urn:microsoft.com/office/officeart/2005/8/layout/list1"/>
    <dgm:cxn modelId="{15693144-55ED-47D3-8195-5A05CC747864}" type="presOf" srcId="{D4B23460-1C1F-4F01-B378-4B250913259F}" destId="{1A2BE7A0-EDDD-4458-8229-FC17FADF9421}" srcOrd="0" destOrd="0" presId="urn:microsoft.com/office/officeart/2005/8/layout/list1"/>
    <dgm:cxn modelId="{1EB0A96A-B3A7-469F-9E7D-6C0CABD74F76}" type="presOf" srcId="{781AAEEE-A93B-4A6F-8576-687A3F69A272}" destId="{41C8CBBD-D033-49C5-B942-6253876CC29C}" srcOrd="1" destOrd="0" presId="urn:microsoft.com/office/officeart/2005/8/layout/list1"/>
    <dgm:cxn modelId="{DCC17D4C-E066-42B4-9783-A7C29E2E6684}" type="presOf" srcId="{27F0AE8A-6AB9-4684-9345-F971F72021EC}" destId="{710B830A-D0EA-43F1-8853-FF547C9D28B5}" srcOrd="1" destOrd="0" presId="urn:microsoft.com/office/officeart/2005/8/layout/list1"/>
    <dgm:cxn modelId="{F08A3071-EE71-4D96-9081-4A7EE60CEB37}" type="presOf" srcId="{781AAEEE-A93B-4A6F-8576-687A3F69A272}" destId="{986EAA67-DFA7-4D8C-BC6C-0565102A03EC}" srcOrd="0" destOrd="0" presId="urn:microsoft.com/office/officeart/2005/8/layout/list1"/>
    <dgm:cxn modelId="{07481252-43DD-4350-A16C-022E4E743AA5}" type="presOf" srcId="{CA86CF83-E055-49B1-B632-FE6B8A0F4C93}" destId="{DD63BD86-5629-4483-AEA5-2E8E6B01303E}" srcOrd="0" destOrd="0" presId="urn:microsoft.com/office/officeart/2005/8/layout/list1"/>
    <dgm:cxn modelId="{0724CF89-60D4-4EA7-8317-742AC7213653}" srcId="{D4B23460-1C1F-4F01-B378-4B250913259F}" destId="{0C4A2355-5C07-4324-85FD-4E31BD8BF9BF}" srcOrd="3" destOrd="0" parTransId="{45BDC410-3CD2-4FCB-8ABF-AF95924D5820}" sibTransId="{64F5433C-A140-408D-AD43-A638337F8BA2}"/>
    <dgm:cxn modelId="{0F9B5398-33FF-439E-B334-DC323A07A9A2}" type="presOf" srcId="{D80039B0-7D63-4EA7-84DC-C1F69C5F113E}" destId="{1980A041-7944-44ED-89E9-16BCE789F715}" srcOrd="1" destOrd="0" presId="urn:microsoft.com/office/officeart/2005/8/layout/list1"/>
    <dgm:cxn modelId="{A2C31E9F-8D59-4E40-AD00-69C98DAC4BA1}" type="presOf" srcId="{CA86CF83-E055-49B1-B632-FE6B8A0F4C93}" destId="{15222F92-1B8B-45C4-8513-7CD678274894}" srcOrd="1" destOrd="0" presId="urn:microsoft.com/office/officeart/2005/8/layout/list1"/>
    <dgm:cxn modelId="{F807DCA4-36EF-4E92-865F-9CFEE187C7EC}" type="presOf" srcId="{FFBDE6F8-68A4-4877-A183-438C517991E2}" destId="{97BD54E4-7301-45BB-AD0D-7B0EBB4522EE}" srcOrd="1" destOrd="0" presId="urn:microsoft.com/office/officeart/2005/8/layout/list1"/>
    <dgm:cxn modelId="{8F2706AF-9D81-4E4B-BF2B-51C823542F81}" type="presOf" srcId="{6E39950B-03E6-4403-958F-C2593DB81546}" destId="{734E50EB-BDBD-42BC-AAC7-B8D2894F2D42}" srcOrd="1" destOrd="0" presId="urn:microsoft.com/office/officeart/2005/8/layout/list1"/>
    <dgm:cxn modelId="{90AB46B5-1B6F-4041-9E02-DB6C7E9B10F8}" srcId="{D4B23460-1C1F-4F01-B378-4B250913259F}" destId="{B9138C37-EF06-4A8E-B84D-ED9E71D722B5}" srcOrd="4" destOrd="0" parTransId="{0957398F-A3EA-4804-836F-19B63CE16112}" sibTransId="{8A204B87-5D11-408A-9166-6278B403D30B}"/>
    <dgm:cxn modelId="{01B47CB6-6C34-41BF-B496-660B996B407C}" srcId="{D4B23460-1C1F-4F01-B378-4B250913259F}" destId="{D80039B0-7D63-4EA7-84DC-C1F69C5F113E}" srcOrd="5" destOrd="0" parTransId="{7F7E3CE0-97E9-446D-86A1-FB3343D2F2FC}" sibTransId="{09A9B5DE-D263-408E-A03F-BC1E33AFDEFE}"/>
    <dgm:cxn modelId="{57D6C3BD-7F5B-409E-87DD-68B7316F3EEF}" type="presOf" srcId="{0C4A2355-5C07-4324-85FD-4E31BD8BF9BF}" destId="{306B25C6-9962-4C59-9C57-B166BC60B15E}" srcOrd="0" destOrd="0" presId="urn:microsoft.com/office/officeart/2005/8/layout/list1"/>
    <dgm:cxn modelId="{830BC5C5-E4A8-4E9F-ABF0-981FD34712F6}" type="presOf" srcId="{B9138C37-EF06-4A8E-B84D-ED9E71D722B5}" destId="{4CDE0891-7599-4BD2-ACCF-94064A1FCF83}" srcOrd="1" destOrd="0" presId="urn:microsoft.com/office/officeart/2005/8/layout/list1"/>
    <dgm:cxn modelId="{E64ADDD4-921E-4636-91AD-1BAD405EBDD8}" srcId="{D4B23460-1C1F-4F01-B378-4B250913259F}" destId="{6E39950B-03E6-4403-958F-C2593DB81546}" srcOrd="1" destOrd="0" parTransId="{D2F0842D-63F6-4955-8C1D-4A9B5BFA71CE}" sibTransId="{373DA8D9-DD09-491A-BB21-6A2CAC814D34}"/>
    <dgm:cxn modelId="{44DA19D8-3482-475A-8A05-99B679B5518B}" type="presOf" srcId="{FFBDE6F8-68A4-4877-A183-438C517991E2}" destId="{9C08C7D7-0A7A-4935-80C4-26F01BAD6036}" srcOrd="0" destOrd="0" presId="urn:microsoft.com/office/officeart/2005/8/layout/list1"/>
    <dgm:cxn modelId="{79A641E8-C5CB-4F8D-B39C-03C1EE8FA8BA}" type="presOf" srcId="{6E39950B-03E6-4403-958F-C2593DB81546}" destId="{E464B983-99B1-4835-9F35-62C97F3D5D54}" srcOrd="0" destOrd="0" presId="urn:microsoft.com/office/officeart/2005/8/layout/list1"/>
    <dgm:cxn modelId="{A56762EA-45DF-442E-BCD3-451451A17367}" srcId="{D4B23460-1C1F-4F01-B378-4B250913259F}" destId="{27F0AE8A-6AB9-4684-9345-F971F72021EC}" srcOrd="2" destOrd="0" parTransId="{EE674218-A8EB-4D2F-A815-1BD0A795B551}" sibTransId="{3D37AA80-ACEF-4806-89FC-650482140887}"/>
    <dgm:cxn modelId="{5C02AAEA-B576-4CB7-B083-A7FB5991FC28}" srcId="{D4B23460-1C1F-4F01-B378-4B250913259F}" destId="{781AAEEE-A93B-4A6F-8576-687A3F69A272}" srcOrd="7" destOrd="0" parTransId="{16D545FA-C824-4329-BE0E-8F7BFD97ECBE}" sibTransId="{2E628033-3F6D-48B7-8B50-3B93E9056988}"/>
    <dgm:cxn modelId="{D6D81EF3-B267-4164-B2F2-BD2EDF905D38}" type="presOf" srcId="{D80039B0-7D63-4EA7-84DC-C1F69C5F113E}" destId="{7C25B1B5-5E16-4011-903A-3A7F758F3D19}" srcOrd="0" destOrd="0" presId="urn:microsoft.com/office/officeart/2005/8/layout/list1"/>
    <dgm:cxn modelId="{6073D2A3-8483-47ED-B938-E28E66B9BCF0}" type="presParOf" srcId="{1A2BE7A0-EDDD-4458-8229-FC17FADF9421}" destId="{341383ED-FA25-4B96-82A1-E04DAE5B8664}" srcOrd="0" destOrd="0" presId="urn:microsoft.com/office/officeart/2005/8/layout/list1"/>
    <dgm:cxn modelId="{C4DAD51D-AC75-4922-A2EF-39A64BFAC706}" type="presParOf" srcId="{341383ED-FA25-4B96-82A1-E04DAE5B8664}" destId="{9C08C7D7-0A7A-4935-80C4-26F01BAD6036}" srcOrd="0" destOrd="0" presId="urn:microsoft.com/office/officeart/2005/8/layout/list1"/>
    <dgm:cxn modelId="{823BE5CB-AB1E-43A5-8819-2EB42F74409F}" type="presParOf" srcId="{341383ED-FA25-4B96-82A1-E04DAE5B8664}" destId="{97BD54E4-7301-45BB-AD0D-7B0EBB4522EE}" srcOrd="1" destOrd="0" presId="urn:microsoft.com/office/officeart/2005/8/layout/list1"/>
    <dgm:cxn modelId="{1233E7A1-6F8F-4BDE-94CD-4F708BDF10B8}" type="presParOf" srcId="{1A2BE7A0-EDDD-4458-8229-FC17FADF9421}" destId="{ED10043E-AC3F-4425-A9BF-C3DB975FCBE9}" srcOrd="1" destOrd="0" presId="urn:microsoft.com/office/officeart/2005/8/layout/list1"/>
    <dgm:cxn modelId="{0CE020B8-8B30-41C0-9AAA-14A7250D1EED}" type="presParOf" srcId="{1A2BE7A0-EDDD-4458-8229-FC17FADF9421}" destId="{72E32CB8-35A5-4563-BC6B-D4807F385244}" srcOrd="2" destOrd="0" presId="urn:microsoft.com/office/officeart/2005/8/layout/list1"/>
    <dgm:cxn modelId="{21C23D67-FF2E-4418-8E99-E6A453BD1CED}" type="presParOf" srcId="{1A2BE7A0-EDDD-4458-8229-FC17FADF9421}" destId="{E7915900-6CBF-4DA4-93AB-7E16A38A1905}" srcOrd="3" destOrd="0" presId="urn:microsoft.com/office/officeart/2005/8/layout/list1"/>
    <dgm:cxn modelId="{16BDBC4D-75C4-48C0-9E3A-7BE0B795E6A6}" type="presParOf" srcId="{1A2BE7A0-EDDD-4458-8229-FC17FADF9421}" destId="{22B4A58E-45D6-4B90-B200-FEDFDBBE6DF1}" srcOrd="4" destOrd="0" presId="urn:microsoft.com/office/officeart/2005/8/layout/list1"/>
    <dgm:cxn modelId="{D89BB9DF-99FB-4EE8-98AE-40BBBFA1C6E9}" type="presParOf" srcId="{22B4A58E-45D6-4B90-B200-FEDFDBBE6DF1}" destId="{E464B983-99B1-4835-9F35-62C97F3D5D54}" srcOrd="0" destOrd="0" presId="urn:microsoft.com/office/officeart/2005/8/layout/list1"/>
    <dgm:cxn modelId="{B482CB79-AEEE-4979-B71E-3B3B3FDCAC47}" type="presParOf" srcId="{22B4A58E-45D6-4B90-B200-FEDFDBBE6DF1}" destId="{734E50EB-BDBD-42BC-AAC7-B8D2894F2D42}" srcOrd="1" destOrd="0" presId="urn:microsoft.com/office/officeart/2005/8/layout/list1"/>
    <dgm:cxn modelId="{BA57890D-EC9D-47CC-A24E-0ECAE5B08F63}" type="presParOf" srcId="{1A2BE7A0-EDDD-4458-8229-FC17FADF9421}" destId="{0D251BEE-6687-4491-A93A-DE3DBEA2B6EE}" srcOrd="5" destOrd="0" presId="urn:microsoft.com/office/officeart/2005/8/layout/list1"/>
    <dgm:cxn modelId="{F30FEB91-EE12-4736-A3ED-EA1204AEFDD2}" type="presParOf" srcId="{1A2BE7A0-EDDD-4458-8229-FC17FADF9421}" destId="{93357E20-FB3E-4F50-84AF-66A708F1603C}" srcOrd="6" destOrd="0" presId="urn:microsoft.com/office/officeart/2005/8/layout/list1"/>
    <dgm:cxn modelId="{C47E32B1-47CA-4CB7-9FFD-FEB4FBF960D4}" type="presParOf" srcId="{1A2BE7A0-EDDD-4458-8229-FC17FADF9421}" destId="{ED2BC344-6462-4565-AAF0-E255F7C4D925}" srcOrd="7" destOrd="0" presId="urn:microsoft.com/office/officeart/2005/8/layout/list1"/>
    <dgm:cxn modelId="{FC4BBB4C-8A5A-4993-8DF9-98369219DD54}" type="presParOf" srcId="{1A2BE7A0-EDDD-4458-8229-FC17FADF9421}" destId="{47A232DF-7FB1-4C0E-8799-6667DD99E6CE}" srcOrd="8" destOrd="0" presId="urn:microsoft.com/office/officeart/2005/8/layout/list1"/>
    <dgm:cxn modelId="{EE90D9F4-53C5-4A41-A6CF-8A4FF36C2DB7}" type="presParOf" srcId="{47A232DF-7FB1-4C0E-8799-6667DD99E6CE}" destId="{5C087C58-1A39-464B-883D-B54C3AE3F40F}" srcOrd="0" destOrd="0" presId="urn:microsoft.com/office/officeart/2005/8/layout/list1"/>
    <dgm:cxn modelId="{B8F56316-6274-49A3-8090-52F64C761492}" type="presParOf" srcId="{47A232DF-7FB1-4C0E-8799-6667DD99E6CE}" destId="{710B830A-D0EA-43F1-8853-FF547C9D28B5}" srcOrd="1" destOrd="0" presId="urn:microsoft.com/office/officeart/2005/8/layout/list1"/>
    <dgm:cxn modelId="{0EBF5F36-25F6-4366-9108-1F2184705421}" type="presParOf" srcId="{1A2BE7A0-EDDD-4458-8229-FC17FADF9421}" destId="{60BBE4DE-F254-4685-95B2-5E7E5A68AC1A}" srcOrd="9" destOrd="0" presId="urn:microsoft.com/office/officeart/2005/8/layout/list1"/>
    <dgm:cxn modelId="{0C9CED85-4565-41BC-A21A-242AC016083C}" type="presParOf" srcId="{1A2BE7A0-EDDD-4458-8229-FC17FADF9421}" destId="{1B3216E4-1593-4174-B8A3-22A88011602D}" srcOrd="10" destOrd="0" presId="urn:microsoft.com/office/officeart/2005/8/layout/list1"/>
    <dgm:cxn modelId="{14A32A5B-F8E7-4DA9-A262-3004055048BE}" type="presParOf" srcId="{1A2BE7A0-EDDD-4458-8229-FC17FADF9421}" destId="{5BB500DC-D6AF-4E3A-886B-3BF4C5A3EBD0}" srcOrd="11" destOrd="0" presId="urn:microsoft.com/office/officeart/2005/8/layout/list1"/>
    <dgm:cxn modelId="{8ACF4B4F-11F8-4AD0-80B3-99BE934AA721}" type="presParOf" srcId="{1A2BE7A0-EDDD-4458-8229-FC17FADF9421}" destId="{E9EE30CA-75C6-4AB1-B15D-97FAA8FBE9CF}" srcOrd="12" destOrd="0" presId="urn:microsoft.com/office/officeart/2005/8/layout/list1"/>
    <dgm:cxn modelId="{6700389C-A215-44BF-BE2E-E1075FD2811E}" type="presParOf" srcId="{E9EE30CA-75C6-4AB1-B15D-97FAA8FBE9CF}" destId="{306B25C6-9962-4C59-9C57-B166BC60B15E}" srcOrd="0" destOrd="0" presId="urn:microsoft.com/office/officeart/2005/8/layout/list1"/>
    <dgm:cxn modelId="{41C249CB-25C6-4CF5-9377-D9B91981E31A}" type="presParOf" srcId="{E9EE30CA-75C6-4AB1-B15D-97FAA8FBE9CF}" destId="{7F2925D1-095E-4429-9919-93299B6ED7E7}" srcOrd="1" destOrd="0" presId="urn:microsoft.com/office/officeart/2005/8/layout/list1"/>
    <dgm:cxn modelId="{37EBD395-7A0F-4FC7-82CF-AA68976C839F}" type="presParOf" srcId="{1A2BE7A0-EDDD-4458-8229-FC17FADF9421}" destId="{1D5B6882-5DA0-4A7F-9691-E7663E8EB050}" srcOrd="13" destOrd="0" presId="urn:microsoft.com/office/officeart/2005/8/layout/list1"/>
    <dgm:cxn modelId="{1F44F749-D2B0-4BF6-8504-E52AFCBC3E45}" type="presParOf" srcId="{1A2BE7A0-EDDD-4458-8229-FC17FADF9421}" destId="{C56DD202-ACD0-4262-A1EE-7665EA70147F}" srcOrd="14" destOrd="0" presId="urn:microsoft.com/office/officeart/2005/8/layout/list1"/>
    <dgm:cxn modelId="{222383BE-56A2-4BAC-891C-706EFD2C60BE}" type="presParOf" srcId="{1A2BE7A0-EDDD-4458-8229-FC17FADF9421}" destId="{93C17BF4-2BCC-40CD-8C68-B7AEFDA4B736}" srcOrd="15" destOrd="0" presId="urn:microsoft.com/office/officeart/2005/8/layout/list1"/>
    <dgm:cxn modelId="{E8BB1C5C-8C20-48E5-9EFF-7F887464094C}" type="presParOf" srcId="{1A2BE7A0-EDDD-4458-8229-FC17FADF9421}" destId="{0848BE98-6C45-422D-ACE4-AB82B9084712}" srcOrd="16" destOrd="0" presId="urn:microsoft.com/office/officeart/2005/8/layout/list1"/>
    <dgm:cxn modelId="{5D8812C7-CFFA-43F2-B28C-FF0A54061810}" type="presParOf" srcId="{0848BE98-6C45-422D-ACE4-AB82B9084712}" destId="{59A338A3-BEB6-4665-92A1-DF1475FE8832}" srcOrd="0" destOrd="0" presId="urn:microsoft.com/office/officeart/2005/8/layout/list1"/>
    <dgm:cxn modelId="{6320ED2F-9576-41B8-8231-C651D2BDC6B8}" type="presParOf" srcId="{0848BE98-6C45-422D-ACE4-AB82B9084712}" destId="{4CDE0891-7599-4BD2-ACCF-94064A1FCF83}" srcOrd="1" destOrd="0" presId="urn:microsoft.com/office/officeart/2005/8/layout/list1"/>
    <dgm:cxn modelId="{D674691C-E46E-4C3B-ABAC-E8BB7E464B94}" type="presParOf" srcId="{1A2BE7A0-EDDD-4458-8229-FC17FADF9421}" destId="{794B447A-7581-4D1F-A6CF-45F0380207D5}" srcOrd="17" destOrd="0" presId="urn:microsoft.com/office/officeart/2005/8/layout/list1"/>
    <dgm:cxn modelId="{AFFDB728-3691-4DEB-9B73-2B887DDE7557}" type="presParOf" srcId="{1A2BE7A0-EDDD-4458-8229-FC17FADF9421}" destId="{ADC44604-AB82-4C41-9C75-6BD79C3D74CC}" srcOrd="18" destOrd="0" presId="urn:microsoft.com/office/officeart/2005/8/layout/list1"/>
    <dgm:cxn modelId="{5F9715F1-5A18-4985-BF35-3441A8F3EDA4}" type="presParOf" srcId="{1A2BE7A0-EDDD-4458-8229-FC17FADF9421}" destId="{97976CC7-88F6-471E-A38A-5CBEC2E04AC1}" srcOrd="19" destOrd="0" presId="urn:microsoft.com/office/officeart/2005/8/layout/list1"/>
    <dgm:cxn modelId="{B70EAA31-518B-469A-A6AD-6DB2FA7FE33B}" type="presParOf" srcId="{1A2BE7A0-EDDD-4458-8229-FC17FADF9421}" destId="{D38E4B1E-B41E-4D74-BB5A-7FA9B3DD49C0}" srcOrd="20" destOrd="0" presId="urn:microsoft.com/office/officeart/2005/8/layout/list1"/>
    <dgm:cxn modelId="{2D0F45E6-F02B-4746-A185-AB27D0DAF830}" type="presParOf" srcId="{D38E4B1E-B41E-4D74-BB5A-7FA9B3DD49C0}" destId="{7C25B1B5-5E16-4011-903A-3A7F758F3D19}" srcOrd="0" destOrd="0" presId="urn:microsoft.com/office/officeart/2005/8/layout/list1"/>
    <dgm:cxn modelId="{1608F72B-282D-4611-8D22-B987A9BDFB2F}" type="presParOf" srcId="{D38E4B1E-B41E-4D74-BB5A-7FA9B3DD49C0}" destId="{1980A041-7944-44ED-89E9-16BCE789F715}" srcOrd="1" destOrd="0" presId="urn:microsoft.com/office/officeart/2005/8/layout/list1"/>
    <dgm:cxn modelId="{5F0EF31E-868B-4649-B26E-F63BD4446458}" type="presParOf" srcId="{1A2BE7A0-EDDD-4458-8229-FC17FADF9421}" destId="{672320FD-63B2-470B-A2F2-DA7C127E27C3}" srcOrd="21" destOrd="0" presId="urn:microsoft.com/office/officeart/2005/8/layout/list1"/>
    <dgm:cxn modelId="{E07E5064-527C-457E-94E9-C1AD65B41616}" type="presParOf" srcId="{1A2BE7A0-EDDD-4458-8229-FC17FADF9421}" destId="{51AE74BC-4FC4-4572-AE80-93FC3E2C1C0F}" srcOrd="22" destOrd="0" presId="urn:microsoft.com/office/officeart/2005/8/layout/list1"/>
    <dgm:cxn modelId="{2D85A787-40E1-4CDF-AE31-6CD00FACE4DA}" type="presParOf" srcId="{1A2BE7A0-EDDD-4458-8229-FC17FADF9421}" destId="{42369B43-0F32-4357-8537-C39A6A56D89D}" srcOrd="23" destOrd="0" presId="urn:microsoft.com/office/officeart/2005/8/layout/list1"/>
    <dgm:cxn modelId="{7C9DAF32-C7B5-45A0-8414-FC70D9DB6388}" type="presParOf" srcId="{1A2BE7A0-EDDD-4458-8229-FC17FADF9421}" destId="{29043B6F-8860-4375-89E3-2212728D1910}" srcOrd="24" destOrd="0" presId="urn:microsoft.com/office/officeart/2005/8/layout/list1"/>
    <dgm:cxn modelId="{40824205-E37E-4689-8709-9C4835EBEF91}" type="presParOf" srcId="{29043B6F-8860-4375-89E3-2212728D1910}" destId="{DD63BD86-5629-4483-AEA5-2E8E6B01303E}" srcOrd="0" destOrd="0" presId="urn:microsoft.com/office/officeart/2005/8/layout/list1"/>
    <dgm:cxn modelId="{B21C3C98-F3F2-4590-82AA-D8F680EFB6BD}" type="presParOf" srcId="{29043B6F-8860-4375-89E3-2212728D1910}" destId="{15222F92-1B8B-45C4-8513-7CD678274894}" srcOrd="1" destOrd="0" presId="urn:microsoft.com/office/officeart/2005/8/layout/list1"/>
    <dgm:cxn modelId="{1F9DB024-E933-431A-AD9C-F94E486DABAB}" type="presParOf" srcId="{1A2BE7A0-EDDD-4458-8229-FC17FADF9421}" destId="{BE11388E-7A2B-4D37-BF7A-7A5875F640A0}" srcOrd="25" destOrd="0" presId="urn:microsoft.com/office/officeart/2005/8/layout/list1"/>
    <dgm:cxn modelId="{5A46F5DA-DA70-4B3D-8DDE-6A69C218FD24}" type="presParOf" srcId="{1A2BE7A0-EDDD-4458-8229-FC17FADF9421}" destId="{3B1A6015-8BD5-4BF1-AC67-4669B5F173D1}" srcOrd="26" destOrd="0" presId="urn:microsoft.com/office/officeart/2005/8/layout/list1"/>
    <dgm:cxn modelId="{B7840390-3F38-49B8-B283-F8D6231D81B9}" type="presParOf" srcId="{1A2BE7A0-EDDD-4458-8229-FC17FADF9421}" destId="{BFBE4068-079B-462D-B9E8-BAF7702EFFA5}" srcOrd="27" destOrd="0" presId="urn:microsoft.com/office/officeart/2005/8/layout/list1"/>
    <dgm:cxn modelId="{5CB5584D-07B8-4931-BCDC-522491E88BE9}" type="presParOf" srcId="{1A2BE7A0-EDDD-4458-8229-FC17FADF9421}" destId="{A4931BFA-BD14-4B64-913D-60FC85811185}" srcOrd="28" destOrd="0" presId="urn:microsoft.com/office/officeart/2005/8/layout/list1"/>
    <dgm:cxn modelId="{086924D0-9EF3-47A4-827F-5558F2AAC126}" type="presParOf" srcId="{A4931BFA-BD14-4B64-913D-60FC85811185}" destId="{986EAA67-DFA7-4D8C-BC6C-0565102A03EC}" srcOrd="0" destOrd="0" presId="urn:microsoft.com/office/officeart/2005/8/layout/list1"/>
    <dgm:cxn modelId="{76AD76C3-0510-4C70-B699-9A54D78E8CC4}" type="presParOf" srcId="{A4931BFA-BD14-4B64-913D-60FC85811185}" destId="{41C8CBBD-D033-49C5-B942-6253876CC29C}" srcOrd="1" destOrd="0" presId="urn:microsoft.com/office/officeart/2005/8/layout/list1"/>
    <dgm:cxn modelId="{0B23322B-ADCD-46AE-A636-19DF456C8624}" type="presParOf" srcId="{1A2BE7A0-EDDD-4458-8229-FC17FADF9421}" destId="{255FD3BA-1DA5-4653-B8DE-F59E6B3C4372}" srcOrd="29" destOrd="0" presId="urn:microsoft.com/office/officeart/2005/8/layout/list1"/>
    <dgm:cxn modelId="{59138FB0-85AD-449C-A923-83ACF396FA4E}" type="presParOf" srcId="{1A2BE7A0-EDDD-4458-8229-FC17FADF9421}" destId="{712AF5CC-0EE3-4A99-9ACC-C6E102281F68}" srcOrd="30" destOrd="0" presId="urn:microsoft.com/office/officeart/2005/8/layout/list1"/>
    <dgm:cxn modelId="{FF8B0D81-1030-46DC-BF2F-F0B919F71BF1}" type="presParOf" srcId="{1A2BE7A0-EDDD-4458-8229-FC17FADF9421}" destId="{C709241F-BD86-4CF3-A83A-54967A20B848}" srcOrd="31" destOrd="0" presId="urn:microsoft.com/office/officeart/2005/8/layout/list1"/>
    <dgm:cxn modelId="{32629CA6-6288-431F-8BDD-A7429E6D6D79}" type="presParOf" srcId="{1A2BE7A0-EDDD-4458-8229-FC17FADF9421}" destId="{72489276-79E8-4A01-AEEF-A7CEA13A59B1}" srcOrd="32" destOrd="0" presId="urn:microsoft.com/office/officeart/2005/8/layout/list1"/>
    <dgm:cxn modelId="{2095D31E-918F-405A-A83C-34D53A28755C}" type="presParOf" srcId="{72489276-79E8-4A01-AEEF-A7CEA13A59B1}" destId="{85A0CCFC-BDFD-4018-9ECE-0BA55FB0B804}" srcOrd="0" destOrd="0" presId="urn:microsoft.com/office/officeart/2005/8/layout/list1"/>
    <dgm:cxn modelId="{83AE9A33-3D0C-47A4-99A7-1CC224DFD80D}" type="presParOf" srcId="{72489276-79E8-4A01-AEEF-A7CEA13A59B1}" destId="{1919D747-2E79-4B78-95F0-A54D75318B20}" srcOrd="1" destOrd="0" presId="urn:microsoft.com/office/officeart/2005/8/layout/list1"/>
    <dgm:cxn modelId="{ACDD4719-F7C8-4046-97F6-C1EF6B2FDB65}" type="presParOf" srcId="{1A2BE7A0-EDDD-4458-8229-FC17FADF9421}" destId="{F2CC7AA5-7899-4137-9C76-A08564B736F6}" srcOrd="33" destOrd="0" presId="urn:microsoft.com/office/officeart/2005/8/layout/list1"/>
    <dgm:cxn modelId="{C2DD2D6C-CDCE-4445-ADC1-DFD6E10B107E}" type="presParOf" srcId="{1A2BE7A0-EDDD-4458-8229-FC17FADF9421}" destId="{0331F7DA-E9AB-4407-BDC3-F26075E523DD}" srcOrd="3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32CB8-35A5-4563-BC6B-D4807F385244}">
      <dsp:nvSpPr>
        <dsp:cNvPr id="0" name=""/>
        <dsp:cNvSpPr/>
      </dsp:nvSpPr>
      <dsp:spPr>
        <a:xfrm>
          <a:off x="0" y="30798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D54E4-7301-45BB-AD0D-7B0EBB4522EE}">
      <dsp:nvSpPr>
        <dsp:cNvPr id="0" name=""/>
        <dsp:cNvSpPr/>
      </dsp:nvSpPr>
      <dsp:spPr>
        <a:xfrm>
          <a:off x="393404" y="14562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Property Law</a:t>
          </a:r>
          <a:endParaRPr lang="en-ZA" sz="1600" kern="1200" dirty="0">
            <a:solidFill>
              <a:schemeClr val="bg1"/>
            </a:solidFill>
          </a:endParaRPr>
        </a:p>
      </dsp:txBody>
      <dsp:txXfrm>
        <a:off x="409256" y="161481"/>
        <a:ext cx="5475961" cy="293016"/>
      </dsp:txXfrm>
    </dsp:sp>
    <dsp:sp modelId="{93357E20-FB3E-4F50-84AF-66A708F1603C}">
      <dsp:nvSpPr>
        <dsp:cNvPr id="0" name=""/>
        <dsp:cNvSpPr/>
      </dsp:nvSpPr>
      <dsp:spPr>
        <a:xfrm>
          <a:off x="0" y="80694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E50EB-BDBD-42BC-AAC7-B8D2894F2D42}">
      <dsp:nvSpPr>
        <dsp:cNvPr id="0" name=""/>
        <dsp:cNvSpPr/>
      </dsp:nvSpPr>
      <dsp:spPr>
        <a:xfrm>
          <a:off x="393404" y="64458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Employment Law</a:t>
          </a:r>
          <a:endParaRPr lang="en-ZA" sz="1600" kern="1200" dirty="0">
            <a:solidFill>
              <a:schemeClr val="bg1"/>
            </a:solidFill>
          </a:endParaRPr>
        </a:p>
      </dsp:txBody>
      <dsp:txXfrm>
        <a:off x="409256" y="660441"/>
        <a:ext cx="5475961" cy="293016"/>
      </dsp:txXfrm>
    </dsp:sp>
    <dsp:sp modelId="{1B3216E4-1593-4174-B8A3-22A88011602D}">
      <dsp:nvSpPr>
        <dsp:cNvPr id="0" name=""/>
        <dsp:cNvSpPr/>
      </dsp:nvSpPr>
      <dsp:spPr>
        <a:xfrm>
          <a:off x="0" y="130590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B830A-D0EA-43F1-8853-FF547C9D28B5}">
      <dsp:nvSpPr>
        <dsp:cNvPr id="0" name=""/>
        <dsp:cNvSpPr/>
      </dsp:nvSpPr>
      <dsp:spPr>
        <a:xfrm>
          <a:off x="393404" y="114354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Personal Injury Law</a:t>
          </a:r>
          <a:endParaRPr lang="en-ZA" sz="1600" kern="1200" dirty="0"/>
        </a:p>
      </dsp:txBody>
      <dsp:txXfrm>
        <a:off x="409256" y="1159401"/>
        <a:ext cx="5475961" cy="293016"/>
      </dsp:txXfrm>
    </dsp:sp>
    <dsp:sp modelId="{C56DD202-ACD0-4262-A1EE-7665EA70147F}">
      <dsp:nvSpPr>
        <dsp:cNvPr id="0" name=""/>
        <dsp:cNvSpPr/>
      </dsp:nvSpPr>
      <dsp:spPr>
        <a:xfrm>
          <a:off x="0" y="180486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925D1-095E-4429-9919-93299B6ED7E7}">
      <dsp:nvSpPr>
        <dsp:cNvPr id="0" name=""/>
        <dsp:cNvSpPr/>
      </dsp:nvSpPr>
      <dsp:spPr>
        <a:xfrm>
          <a:off x="393404" y="164250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Financial Recoveries </a:t>
          </a:r>
          <a:endParaRPr lang="en-ZA" sz="1600" kern="1200" dirty="0"/>
        </a:p>
      </dsp:txBody>
      <dsp:txXfrm>
        <a:off x="409256" y="1658361"/>
        <a:ext cx="5475961" cy="293016"/>
      </dsp:txXfrm>
    </dsp:sp>
    <dsp:sp modelId="{ADC44604-AB82-4C41-9C75-6BD79C3D74CC}">
      <dsp:nvSpPr>
        <dsp:cNvPr id="0" name=""/>
        <dsp:cNvSpPr/>
      </dsp:nvSpPr>
      <dsp:spPr>
        <a:xfrm>
          <a:off x="0" y="230382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E0891-7599-4BD2-ACCF-94064A1FCF83}">
      <dsp:nvSpPr>
        <dsp:cNvPr id="0" name=""/>
        <dsp:cNvSpPr/>
      </dsp:nvSpPr>
      <dsp:spPr>
        <a:xfrm>
          <a:off x="393404" y="214146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Professional Indemnity Law</a:t>
          </a:r>
          <a:endParaRPr lang="en-ZA" sz="1600" kern="1200" dirty="0"/>
        </a:p>
      </dsp:txBody>
      <dsp:txXfrm>
        <a:off x="409256" y="2157321"/>
        <a:ext cx="5475961" cy="293016"/>
      </dsp:txXfrm>
    </dsp:sp>
    <dsp:sp modelId="{51AE74BC-4FC4-4572-AE80-93FC3E2C1C0F}">
      <dsp:nvSpPr>
        <dsp:cNvPr id="0" name=""/>
        <dsp:cNvSpPr/>
      </dsp:nvSpPr>
      <dsp:spPr>
        <a:xfrm>
          <a:off x="0" y="280278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0A041-7944-44ED-89E9-16BCE789F715}">
      <dsp:nvSpPr>
        <dsp:cNvPr id="0" name=""/>
        <dsp:cNvSpPr/>
      </dsp:nvSpPr>
      <dsp:spPr>
        <a:xfrm>
          <a:off x="393404" y="264042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Deceased Estates, Wills &amp; Trusts</a:t>
          </a:r>
          <a:endParaRPr lang="en-ZA" sz="1600" kern="1200" dirty="0"/>
        </a:p>
      </dsp:txBody>
      <dsp:txXfrm>
        <a:off x="409256" y="2656281"/>
        <a:ext cx="5475961" cy="293016"/>
      </dsp:txXfrm>
    </dsp:sp>
    <dsp:sp modelId="{3B1A6015-8BD5-4BF1-AC67-4669B5F173D1}">
      <dsp:nvSpPr>
        <dsp:cNvPr id="0" name=""/>
        <dsp:cNvSpPr/>
      </dsp:nvSpPr>
      <dsp:spPr>
        <a:xfrm>
          <a:off x="0" y="330174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22F92-1B8B-45C4-8513-7CD678274894}">
      <dsp:nvSpPr>
        <dsp:cNvPr id="0" name=""/>
        <dsp:cNvSpPr/>
      </dsp:nvSpPr>
      <dsp:spPr>
        <a:xfrm>
          <a:off x="393404" y="313938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Environmental &amp; Mining Law</a:t>
          </a:r>
          <a:endParaRPr lang="en-ZA" sz="1600" kern="1200" dirty="0"/>
        </a:p>
      </dsp:txBody>
      <dsp:txXfrm>
        <a:off x="409256" y="3155241"/>
        <a:ext cx="5475961" cy="293016"/>
      </dsp:txXfrm>
    </dsp:sp>
    <dsp:sp modelId="{712AF5CC-0EE3-4A99-9ACC-C6E102281F68}">
      <dsp:nvSpPr>
        <dsp:cNvPr id="0" name=""/>
        <dsp:cNvSpPr/>
      </dsp:nvSpPr>
      <dsp:spPr>
        <a:xfrm>
          <a:off x="0" y="380070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8CBBD-D033-49C5-B942-6253876CC29C}">
      <dsp:nvSpPr>
        <dsp:cNvPr id="0" name=""/>
        <dsp:cNvSpPr/>
      </dsp:nvSpPr>
      <dsp:spPr>
        <a:xfrm>
          <a:off x="393404" y="363834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Corporate &amp; Commercial Law</a:t>
          </a:r>
          <a:endParaRPr lang="en-ZA" sz="1600" kern="1200" dirty="0"/>
        </a:p>
      </dsp:txBody>
      <dsp:txXfrm>
        <a:off x="409256" y="3654201"/>
        <a:ext cx="5475961" cy="293016"/>
      </dsp:txXfrm>
    </dsp:sp>
    <dsp:sp modelId="{0331F7DA-E9AB-4407-BDC3-F26075E523DD}">
      <dsp:nvSpPr>
        <dsp:cNvPr id="0" name=""/>
        <dsp:cNvSpPr/>
      </dsp:nvSpPr>
      <dsp:spPr>
        <a:xfrm>
          <a:off x="0" y="4299669"/>
          <a:ext cx="786809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9D747-2E79-4B78-95F0-A54D75318B20}">
      <dsp:nvSpPr>
        <dsp:cNvPr id="0" name=""/>
        <dsp:cNvSpPr/>
      </dsp:nvSpPr>
      <dsp:spPr>
        <a:xfrm>
          <a:off x="393404" y="4137309"/>
          <a:ext cx="5507665" cy="32472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177" tIns="0" rIns="20817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Intellectual Property Law</a:t>
          </a:r>
          <a:endParaRPr lang="en-ZA" sz="1600" kern="1200" dirty="0"/>
        </a:p>
      </dsp:txBody>
      <dsp:txXfrm>
        <a:off x="409256" y="4153161"/>
        <a:ext cx="5475961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347" cy="49649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5" y="2"/>
            <a:ext cx="2946347" cy="49649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E5480DC9-7C59-7E44-AD69-3CBEB2B064C2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602"/>
            <a:ext cx="2946347" cy="49649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5" y="9431602"/>
            <a:ext cx="2946347" cy="49649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F070F18-7C67-064B-97B0-739C952C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0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347" cy="49649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5" y="2"/>
            <a:ext cx="2946347" cy="49649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E1A09012-DC55-5D4A-AC8B-373235B90B6D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3"/>
            <a:ext cx="5439410" cy="4468415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1602"/>
            <a:ext cx="2946347" cy="49649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5" y="9431602"/>
            <a:ext cx="2946347" cy="49649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90A52FBC-E927-8347-8CA2-C98C7C9F5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308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638800"/>
            <a:ext cx="7772400" cy="1004207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1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36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8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0467"/>
            <a:ext cx="2057400" cy="49856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8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3548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0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1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36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36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8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732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6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4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strategic partner at law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00" y="274638"/>
            <a:ext cx="2160000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1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04632" y="6356350"/>
            <a:ext cx="238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ZA"/>
              <a:t>Your strategic partner at law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139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F90F5-9A04-B84D-9889-04D03243A7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0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00622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cgoolam@macrobert.co.z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cgoolam@macrobert.co.za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/>
              </a:rPr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r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t>Your strategic partner at law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9E7F90F5-9A04-B84D-9889-04D03243A79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 defTabSz="342900"/>
              <a:t>0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1693357" y="2046343"/>
            <a:ext cx="5751576" cy="75315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br>
              <a:rPr lang="en-GB" sz="2100" dirty="0">
                <a:solidFill>
                  <a:prstClr val="black"/>
                </a:solidFill>
                <a:latin typeface="Arial"/>
              </a:rPr>
            </a:br>
            <a:endParaRPr lang="en-GB" sz="2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30EB10-FBB9-472D-849F-55E5DF149CDB}"/>
              </a:ext>
            </a:extLst>
          </p:cNvPr>
          <p:cNvSpPr txBox="1"/>
          <p:nvPr/>
        </p:nvSpPr>
        <p:spPr bwMode="auto">
          <a:xfrm>
            <a:off x="2905558" y="4660053"/>
            <a:ext cx="3325269" cy="715581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809625">
              <a:buClr>
                <a:srgbClr val="005500"/>
              </a:buClr>
            </a:pPr>
            <a:r>
              <a:rPr lang="en-ZA" sz="1050" dirty="0">
                <a:solidFill>
                  <a:srgbClr val="999999"/>
                </a:solidFill>
                <a:latin typeface="Arial"/>
              </a:rPr>
              <a:t>We use our more than one hundred and twenty years</a:t>
            </a:r>
          </a:p>
          <a:p>
            <a:pPr defTabSz="809625">
              <a:buClr>
                <a:srgbClr val="005500"/>
              </a:buClr>
            </a:pPr>
            <a:r>
              <a:rPr lang="en-ZA" sz="1050" dirty="0">
                <a:solidFill>
                  <a:srgbClr val="999999"/>
                </a:solidFill>
                <a:latin typeface="Arial"/>
              </a:rPr>
              <a:t>of experience to be your best strategic partner at law.</a:t>
            </a:r>
            <a:br>
              <a:rPr lang="en-ZA" sz="1050" dirty="0">
                <a:solidFill>
                  <a:srgbClr val="999999"/>
                </a:solidFill>
                <a:latin typeface="Arial"/>
              </a:rPr>
            </a:br>
            <a:endParaRPr lang="en-ZA" sz="1050" dirty="0">
              <a:solidFill>
                <a:srgbClr val="999999"/>
              </a:solidFill>
              <a:latin typeface="Arial"/>
            </a:endParaRPr>
          </a:p>
          <a:p>
            <a:pPr defTabSz="809625">
              <a:buClr>
                <a:srgbClr val="005500"/>
              </a:buClr>
            </a:pPr>
            <a:r>
              <a:rPr lang="en-ZA" sz="1050" dirty="0">
                <a:solidFill>
                  <a:srgbClr val="999999"/>
                </a:solidFill>
                <a:latin typeface="Arial"/>
              </a:rPr>
              <a:t>B-BBEE status: Level 1 contributor</a:t>
            </a:r>
            <a:endParaRPr lang="en-GB" sz="1050" dirty="0">
              <a:solidFill>
                <a:srgbClr val="999999"/>
              </a:solidFill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069844-C4BF-499B-86A7-D634664BF173}"/>
              </a:ext>
            </a:extLst>
          </p:cNvPr>
          <p:cNvSpPr txBox="1"/>
          <p:nvPr/>
        </p:nvSpPr>
        <p:spPr bwMode="auto">
          <a:xfrm>
            <a:off x="6304632" y="5745913"/>
            <a:ext cx="2021728" cy="740011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98860" indent="-269081" algn="ctr" defTabSz="809625"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  <a:buClr>
                <a:srgbClr val="005500"/>
              </a:buClr>
            </a:pPr>
            <a:r>
              <a:rPr lang="en-US" sz="4000" b="1" dirty="0">
                <a:solidFill>
                  <a:srgbClr val="006227"/>
                </a:solidFill>
                <a:latin typeface="Arial"/>
              </a:rPr>
              <a:t>2022</a:t>
            </a:r>
          </a:p>
        </p:txBody>
      </p:sp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8B3E3283-8DEF-4109-9056-9B261423B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508" t="38138" r="19619" b="19112"/>
          <a:stretch/>
        </p:blipFill>
        <p:spPr>
          <a:xfrm>
            <a:off x="2405271" y="2340134"/>
            <a:ext cx="4303643" cy="225483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22AD93-FD70-4C33-9146-71E05B31B207}"/>
              </a:ext>
            </a:extLst>
          </p:cNvPr>
          <p:cNvSpPr txBox="1"/>
          <p:nvPr/>
        </p:nvSpPr>
        <p:spPr bwMode="auto">
          <a:xfrm>
            <a:off x="-192156" y="627077"/>
            <a:ext cx="9163878" cy="1386726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358775" algn="ctr" defTabSz="1079500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2800" b="1" u="sng" dirty="0">
                <a:latin typeface="+mj-lt"/>
              </a:rPr>
              <a:t>WEBINAR:</a:t>
            </a:r>
            <a:r>
              <a:rPr lang="en-US" sz="2800" b="1" dirty="0">
                <a:latin typeface="+mj-lt"/>
              </a:rPr>
              <a:t> </a:t>
            </a:r>
          </a:p>
          <a:p>
            <a:pPr marL="531813" indent="-358775" algn="ctr" defTabSz="1079500" eaLnBrk="1" hangingPunct="1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2800" b="1" dirty="0">
                <a:latin typeface="+mj-lt"/>
              </a:rPr>
              <a:t>THE IMPORTANCE OF CONCLUDING A WILL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704F8E-3ED2-4037-9118-5A9725CBFB88}"/>
              </a:ext>
            </a:extLst>
          </p:cNvPr>
          <p:cNvSpPr txBox="1"/>
          <p:nvPr/>
        </p:nvSpPr>
        <p:spPr bwMode="auto">
          <a:xfrm>
            <a:off x="369784" y="5440715"/>
            <a:ext cx="6263217" cy="915635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98860" indent="-269081" defTabSz="809625">
              <a:spcBef>
                <a:spcPts val="900"/>
              </a:spcBef>
              <a:spcAft>
                <a:spcPts val="900"/>
              </a:spcAft>
              <a:buClr>
                <a:srgbClr val="005500"/>
              </a:buClr>
            </a:pPr>
            <a:r>
              <a:rPr lang="en-US" sz="2000" b="1" dirty="0">
                <a:solidFill>
                  <a:srgbClr val="006227"/>
                </a:solidFill>
                <a:latin typeface="Arial"/>
              </a:rPr>
              <a:t>PRESENTED BY: </a:t>
            </a:r>
          </a:p>
          <a:p>
            <a:pPr marL="398860" indent="-269081" defTabSz="809625">
              <a:spcBef>
                <a:spcPts val="900"/>
              </a:spcBef>
              <a:spcAft>
                <a:spcPts val="900"/>
              </a:spcAft>
              <a:buClr>
                <a:srgbClr val="005500"/>
              </a:buClr>
            </a:pPr>
            <a:r>
              <a:rPr lang="en-US" sz="2000" b="1" dirty="0">
                <a:solidFill>
                  <a:srgbClr val="006227"/>
                </a:solidFill>
                <a:latin typeface="Arial"/>
              </a:rPr>
              <a:t>TASNEEM CHAN GOOLAM </a:t>
            </a:r>
          </a:p>
        </p:txBody>
      </p:sp>
    </p:spTree>
    <p:extLst>
      <p:ext uri="{BB962C8B-B14F-4D97-AF65-F5344CB8AC3E}">
        <p14:creationId xmlns:p14="http://schemas.microsoft.com/office/powerpoint/2010/main" val="199069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9C389-C886-4223-94AB-9E6929CD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WHO CAN I APPOINT AS MY EXECUTOR?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09E59-150B-4E94-9129-2DC4FD3C6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17" y="1782479"/>
            <a:ext cx="8229600" cy="4525963"/>
          </a:xfrm>
        </p:spPr>
        <p:txBody>
          <a:bodyPr/>
          <a:lstStyle/>
          <a:p>
            <a:r>
              <a:rPr lang="en-US" dirty="0"/>
              <a:t>Trustworthy and reliable!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85D88-A3B2-4FCB-BDFB-51D13E761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MacRobert Attorneys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636C8-9A91-42F1-9806-64F2349D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B32E4-245B-4E45-BBF8-DFA4A8CB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6A59BC-5733-47EC-9CD2-DCF56BCBF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411243"/>
              </p:ext>
            </p:extLst>
          </p:nvPr>
        </p:nvGraphicFramePr>
        <p:xfrm>
          <a:off x="690577" y="2699669"/>
          <a:ext cx="7755231" cy="32918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91181">
                  <a:extLst>
                    <a:ext uri="{9D8B030D-6E8A-4147-A177-3AD203B41FA5}">
                      <a16:colId xmlns:a16="http://schemas.microsoft.com/office/drawing/2014/main" val="1370021451"/>
                    </a:ext>
                  </a:extLst>
                </a:gridCol>
                <a:gridCol w="3348507">
                  <a:extLst>
                    <a:ext uri="{9D8B030D-6E8A-4147-A177-3AD203B41FA5}">
                      <a16:colId xmlns:a16="http://schemas.microsoft.com/office/drawing/2014/main" val="1912563692"/>
                    </a:ext>
                  </a:extLst>
                </a:gridCol>
                <a:gridCol w="2015543">
                  <a:extLst>
                    <a:ext uri="{9D8B030D-6E8A-4147-A177-3AD203B41FA5}">
                      <a16:colId xmlns:a16="http://schemas.microsoft.com/office/drawing/2014/main" val="13921568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622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PARENT, SPOUSE OR CHILD</a:t>
                      </a:r>
                    </a:p>
                  </a:txBody>
                  <a:tcPr>
                    <a:solidFill>
                      <a:srgbClr val="0062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</a:t>
                      </a:r>
                    </a:p>
                  </a:txBody>
                  <a:tcPr>
                    <a:solidFill>
                      <a:srgbClr val="0062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047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Person: </a:t>
                      </a:r>
                    </a:p>
                  </a:txBody>
                  <a:tcPr>
                    <a:solidFill>
                      <a:srgbClr val="B7D8B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Parent of deceased;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Spouse of the deceased;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Major child of the deceased </a:t>
                      </a:r>
                    </a:p>
                  </a:txBody>
                  <a:tcPr>
                    <a:solidFill>
                      <a:srgbClr val="B7D8B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Other relative / friend of the deceased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dirty="0"/>
                        <a:t>Attorneys’ Firm</a:t>
                      </a:r>
                    </a:p>
                  </a:txBody>
                  <a:tcPr>
                    <a:solidFill>
                      <a:srgbClr val="B7D8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86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Security to Master: </a:t>
                      </a:r>
                    </a:p>
                  </a:txBody>
                  <a:tcPr>
                    <a:solidFill>
                      <a:srgbClr val="B7D8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No, specifically exempt</a:t>
                      </a:r>
                    </a:p>
                  </a:txBody>
                  <a:tcPr>
                    <a:solidFill>
                      <a:srgbClr val="B7D8B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</a:t>
                      </a:r>
                      <a:r>
                        <a:rPr lang="en-US" b="1" dirty="0"/>
                        <a:t>unless the Will exempts the person from furnishing security to the Master</a:t>
                      </a:r>
                    </a:p>
                  </a:txBody>
                  <a:tcPr>
                    <a:solidFill>
                      <a:srgbClr val="B7D8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304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9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6799-5A70-4571-A7DC-315E944F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9653"/>
            <a:ext cx="6335486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4.2. WHAT IS THE RESIDUE </a:t>
            </a:r>
            <a:br>
              <a:rPr lang="en-US" dirty="0"/>
            </a:br>
            <a:r>
              <a:rPr lang="en-US" dirty="0"/>
              <a:t>OF MY ESTATE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8CAA-2A61-4A3A-BDBA-833A16DB2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600200"/>
            <a:ext cx="899822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“Residue” = any assets that may not have been specifically dealt with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880B7-D578-48DD-A8A9-B79F5F60C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MacRobert Attorneys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B24B7-BA2F-4F79-BDA5-54C981E4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7B06-BE1B-4517-A95B-B35856D27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10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9B999F-313E-4EB4-85A2-9D315EA48489}"/>
              </a:ext>
            </a:extLst>
          </p:cNvPr>
          <p:cNvSpPr/>
          <p:nvPr/>
        </p:nvSpPr>
        <p:spPr>
          <a:xfrm>
            <a:off x="1083365" y="3335371"/>
            <a:ext cx="7123043" cy="29058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ZA" sz="2400" b="1" dirty="0">
                <a:solidFill>
                  <a:srgbClr val="006600"/>
                </a:solidFill>
              </a:rPr>
              <a:t>House – Parents</a:t>
            </a:r>
          </a:p>
          <a:p>
            <a:pPr algn="ctr">
              <a:lnSpc>
                <a:spcPct val="150000"/>
              </a:lnSpc>
            </a:pPr>
            <a:r>
              <a:rPr lang="en-ZA" sz="2400" b="1" dirty="0">
                <a:solidFill>
                  <a:srgbClr val="006600"/>
                </a:solidFill>
              </a:rPr>
              <a:t>Car – Sibling </a:t>
            </a:r>
          </a:p>
          <a:p>
            <a:pPr algn="ctr">
              <a:lnSpc>
                <a:spcPct val="150000"/>
              </a:lnSpc>
            </a:pPr>
            <a:r>
              <a:rPr lang="en-ZA" sz="2400" b="1" dirty="0">
                <a:solidFill>
                  <a:srgbClr val="FF0000"/>
                </a:solidFill>
              </a:rPr>
              <a:t>Savings account: R50 000 - XXX</a:t>
            </a:r>
          </a:p>
          <a:p>
            <a:pPr algn="ctr">
              <a:lnSpc>
                <a:spcPct val="150000"/>
              </a:lnSpc>
            </a:pPr>
            <a:r>
              <a:rPr lang="en-ZA" sz="2400" b="1" dirty="0">
                <a:solidFill>
                  <a:srgbClr val="FF0000"/>
                </a:solidFill>
              </a:rPr>
              <a:t>Shares in ABC Ltd - XXX</a:t>
            </a:r>
          </a:p>
        </p:txBody>
      </p:sp>
    </p:spTree>
    <p:extLst>
      <p:ext uri="{BB962C8B-B14F-4D97-AF65-F5344CB8AC3E}">
        <p14:creationId xmlns:p14="http://schemas.microsoft.com/office/powerpoint/2010/main" val="10646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BD7D-77B4-4D8D-BBDD-61B914AD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50" y="585989"/>
            <a:ext cx="6335486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5. HOW DO I ENSURE THAT MY WILL IS LEGALLY COMPLIANT?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F1B7A-C225-4FC0-BAA3-DF650B79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5853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Each page of the Will must be signed by the “Testator” in the presence of 2 competent and independent witnesses</a:t>
            </a:r>
          </a:p>
          <a:p>
            <a:pPr marL="0" indent="0">
              <a:lnSpc>
                <a:spcPct val="160000"/>
              </a:lnSpc>
              <a:buNone/>
            </a:pPr>
            <a:endParaRPr lang="en-US" dirty="0"/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2 witnesses must also sign each page of the Will </a:t>
            </a:r>
          </a:p>
          <a:p>
            <a:pPr marL="0" indent="0">
              <a:lnSpc>
                <a:spcPct val="160000"/>
              </a:lnSpc>
              <a:buNone/>
            </a:pPr>
            <a:endParaRPr lang="en-US" dirty="0"/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sign by way of a “mark” (thumbprint), this must be done in the presence of a Commissioner of Oaths.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B9E30-90E3-4DB6-93C8-4C6ABF94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MacRobert Attorneys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FE618-84C1-422B-8747-A79E5FAD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38026-69C6-4F04-92EF-DF87F3F7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7817-4CBE-452B-BC16-9164B512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6. I HAVE SIGNED MY WILL … </a:t>
            </a:r>
            <a:br>
              <a:rPr lang="en-US" dirty="0"/>
            </a:br>
            <a:r>
              <a:rPr lang="en-US" dirty="0"/>
              <a:t>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4F28B-8311-4753-A577-8B3747B2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original Will needs to be kept in a safe place!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u="sng" dirty="0"/>
              <a:t>WHY: </a:t>
            </a:r>
            <a:r>
              <a:rPr lang="en-US" dirty="0"/>
              <a:t>upon your passing, the Executor will need to submit the </a:t>
            </a:r>
            <a:r>
              <a:rPr lang="en-US" b="1" u="sng" dirty="0"/>
              <a:t>ORIGINAL</a:t>
            </a:r>
            <a:r>
              <a:rPr lang="en-US" dirty="0"/>
              <a:t> Will to the Master of the High Court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MacRobert offers the </a:t>
            </a:r>
            <a:r>
              <a:rPr lang="en-US" b="1" u="sng" dirty="0"/>
              <a:t>FREE</a:t>
            </a:r>
            <a:r>
              <a:rPr lang="en-US" dirty="0"/>
              <a:t> service of holding your Will in safe custody until your passing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CDCD4-A4AE-48E8-B2BE-300CA184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MacRobert Attorneys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DC0F6-A8CE-404F-82C6-F251323C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1F017-AE8D-4A6A-A001-BE04C9FB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91D94-5571-40CE-B5FC-7EDFEB29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CAN I AMEND MY WILL?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50896-2BDC-49CD-B4B1-14238DE78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66" y="1599528"/>
            <a:ext cx="8532254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Absolutely!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Will can be amended at any time before your passing, provided that you have the necessary “mental capacity” to do so.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It is advisable to review and update your Will annually, especially as and when your personal circumstances change (marital status, children, acquire more assets)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E7C61-B56E-418C-B70D-BF378598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MacRobert Attorneys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2EA59-FAF2-42BE-B7CD-C70446CCA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CCD6C-21EA-4E9E-AB4F-EB9195E3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496956" y="661149"/>
            <a:ext cx="6168887" cy="96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2400" dirty="0">
                <a:solidFill>
                  <a:srgbClr val="006600"/>
                </a:solidFill>
              </a:rPr>
              <a:t>I UNDERSTAND, NOW WHAT? </a:t>
            </a:r>
            <a:endParaRPr lang="en-GB" sz="2000" dirty="0">
              <a:solidFill>
                <a:srgbClr val="0066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CDE87-1A52-4C96-A7B4-AD33ACE6CC7A}"/>
              </a:ext>
            </a:extLst>
          </p:cNvPr>
          <p:cNvSpPr txBox="1"/>
          <p:nvPr/>
        </p:nvSpPr>
        <p:spPr bwMode="auto">
          <a:xfrm>
            <a:off x="440141" y="1783548"/>
            <a:ext cx="7895476" cy="2210092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358775" defTabSz="1079500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r>
              <a:rPr lang="en-US" dirty="0"/>
              <a:t>Please feel free to contact us if you understand the importance of concluding a will and would like us to assist you with the drafting and execution thereof.</a:t>
            </a:r>
          </a:p>
          <a:p>
            <a:pPr marL="531813" indent="-358775" defTabSz="1079500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r>
              <a:rPr lang="en-US" dirty="0"/>
              <a:t>We will then request you to provide us with your details to draft the will (full names, ID number, beneficiaries etc.) and </a:t>
            </a:r>
            <a:r>
              <a:rPr lang="en-US" b="1" dirty="0"/>
              <a:t>schedule an appointment for the signing </a:t>
            </a:r>
            <a:r>
              <a:rPr lang="en-US" dirty="0"/>
              <a:t>of the will before your big day.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7639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496956" y="661149"/>
            <a:ext cx="6168887" cy="96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2400" dirty="0">
                <a:solidFill>
                  <a:srgbClr val="006600"/>
                </a:solidFill>
              </a:rPr>
              <a:t>WHAT DO WE DO IF WE STILL HAVE SOME QUESTIONS? </a:t>
            </a:r>
            <a:endParaRPr lang="en-GB" sz="2000" dirty="0">
              <a:solidFill>
                <a:srgbClr val="0066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CDE87-1A52-4C96-A7B4-AD33ACE6CC7A}"/>
              </a:ext>
            </a:extLst>
          </p:cNvPr>
          <p:cNvSpPr txBox="1"/>
          <p:nvPr/>
        </p:nvSpPr>
        <p:spPr bwMode="auto">
          <a:xfrm>
            <a:off x="440141" y="1783548"/>
            <a:ext cx="7895476" cy="3182666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If you still need some assistance to understand the importance of concluding a will and options available, please feel free to </a:t>
            </a:r>
            <a:r>
              <a:rPr lang="en-US" b="1" dirty="0">
                <a:latin typeface="+mj-lt"/>
              </a:rPr>
              <a:t>contact Tasneem Chan Goolam to arrange for a consultation </a:t>
            </a:r>
            <a:r>
              <a:rPr lang="en-US" dirty="0">
                <a:latin typeface="+mj-lt"/>
              </a:rPr>
              <a:t>in order to answer all your questions and explain the most efficient way of protecting your estate. </a:t>
            </a:r>
          </a:p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Contact details: 012 425 3449 / </a:t>
            </a:r>
            <a:r>
              <a:rPr lang="en-US" dirty="0">
                <a:latin typeface="+mj-lt"/>
                <a:hlinkClick r:id="rId2"/>
              </a:rPr>
              <a:t>tcgoolam@macrobert.co.za</a:t>
            </a:r>
            <a:r>
              <a:rPr lang="en-US" dirty="0">
                <a:latin typeface="+mj-lt"/>
              </a:rPr>
              <a:t>   </a:t>
            </a:r>
          </a:p>
          <a:p>
            <a:pPr marL="173038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</a:pPr>
            <a:endParaRPr lang="en-US" dirty="0">
              <a:latin typeface="+mj-lt"/>
            </a:endParaRPr>
          </a:p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endParaRPr lang="en-Z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2973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6E0ED-47C4-427F-8BF5-46AC6764B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F316-32DD-40CC-B957-B5436B2F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CE159-5D53-44AC-9B73-6F2C8640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2C55D7-B59E-4F6E-943D-6D1D95444EDC}"/>
              </a:ext>
            </a:extLst>
          </p:cNvPr>
          <p:cNvSpPr txBox="1">
            <a:spLocks/>
          </p:cNvSpPr>
          <p:nvPr/>
        </p:nvSpPr>
        <p:spPr>
          <a:xfrm>
            <a:off x="496956" y="661149"/>
            <a:ext cx="6168887" cy="96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622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2400" dirty="0">
                <a:solidFill>
                  <a:srgbClr val="006600"/>
                </a:solidFill>
              </a:rPr>
              <a:t>HOW MUCH WILL THIS COST US? </a:t>
            </a:r>
            <a:endParaRPr lang="en-GB" sz="2000" dirty="0">
              <a:solidFill>
                <a:srgbClr val="0066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CDE87-1A52-4C96-A7B4-AD33ACE6CC7A}"/>
              </a:ext>
            </a:extLst>
          </p:cNvPr>
          <p:cNvSpPr txBox="1"/>
          <p:nvPr/>
        </p:nvSpPr>
        <p:spPr bwMode="auto">
          <a:xfrm>
            <a:off x="440141" y="1783548"/>
            <a:ext cx="7895476" cy="4487639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358775" defTabSz="1079500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r>
              <a:rPr lang="en-US" dirty="0"/>
              <a:t>As discussed at the expo, we are offering </a:t>
            </a:r>
            <a:r>
              <a:rPr lang="en-US" b="1" dirty="0"/>
              <a:t>discounted packages </a:t>
            </a:r>
            <a:r>
              <a:rPr lang="en-US" dirty="0"/>
              <a:t>to all brides and grooms who attended the wedding expo. </a:t>
            </a:r>
          </a:p>
          <a:p>
            <a:pPr marL="531813" indent="-358775" defTabSz="1079500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r>
              <a:rPr lang="en-US" b="1" dirty="0"/>
              <a:t>Pop us an email </a:t>
            </a:r>
            <a:r>
              <a:rPr lang="en-US" dirty="0"/>
              <a:t>so that we can assist and provide you with our discounted packages. </a:t>
            </a:r>
          </a:p>
          <a:p>
            <a:pPr marL="531813" indent="-358775" defTabSz="1079500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r>
              <a:rPr lang="en-US" b="1" dirty="0"/>
              <a:t>Please note that these discounted packages are valid until the end of </a:t>
            </a:r>
            <a:r>
              <a:rPr lang="en-US" b="1" u="sng" dirty="0"/>
              <a:t>February 2023</a:t>
            </a:r>
            <a:r>
              <a:rPr lang="en-US" dirty="0"/>
              <a:t>. BUT don’t worry, you can conclude your will months in advance in order to finalize all the legal formalities and focus on the fun details prior to your big day! </a:t>
            </a:r>
          </a:p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173038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</a:pPr>
            <a:endParaRPr lang="en-US" dirty="0">
              <a:latin typeface="+mj-lt"/>
            </a:endParaRPr>
          </a:p>
          <a:p>
            <a:pPr marL="531813" indent="-358775" defTabSz="1079500" eaLnBrk="1" hangingPunct="1">
              <a:lnSpc>
                <a:spcPct val="120000"/>
              </a:lnSpc>
              <a:spcAft>
                <a:spcPts val="1200"/>
              </a:spcAft>
              <a:buClr>
                <a:srgbClr val="005500"/>
              </a:buClr>
              <a:buFont typeface="Arial" panose="020B0604020202020204" pitchFamily="34" charset="0"/>
              <a:buChar char="•"/>
            </a:pPr>
            <a:endParaRPr lang="en-Z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7328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3068C-BEBB-4870-8037-2687BE9D6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Questions &amp; Consultations – feel free to contact us: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1FD94-A3CA-4282-ACEA-A31FBC2D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BB51F-8520-44F8-8BF9-ED8663C61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18228-8519-4594-B7B7-E6E70F22F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17</a:t>
            </a:fld>
            <a:endParaRPr lang="en-US"/>
          </a:p>
        </p:txBody>
      </p:sp>
      <p:pic>
        <p:nvPicPr>
          <p:cNvPr id="14" name="Picture 5" descr="C:\Users\trengecas\AppData\Local\Microsoft\Windows\INetCache\IE\UNKTH177\green-question-mark-2[1].jpg">
            <a:extLst>
              <a:ext uri="{FF2B5EF4-FFF2-40B4-BE49-F238E27FC236}">
                <a16:creationId xmlns:a16="http://schemas.microsoft.com/office/drawing/2014/main" id="{6ED63DBD-D97D-4FCD-AE43-D756DAAC3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05" y="2099542"/>
            <a:ext cx="2439134" cy="308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101D29CE-806F-4D49-89ED-EDE64531E5D2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54825" t="34702" r="38179" b="41315"/>
          <a:stretch/>
        </p:blipFill>
        <p:spPr bwMode="auto">
          <a:xfrm>
            <a:off x="2254524" y="2099542"/>
            <a:ext cx="1820520" cy="1754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9CDC7E-804E-4343-870F-3396B4259395}"/>
              </a:ext>
            </a:extLst>
          </p:cNvPr>
          <p:cNvSpPr txBox="1"/>
          <p:nvPr/>
        </p:nvSpPr>
        <p:spPr bwMode="auto">
          <a:xfrm>
            <a:off x="1062993" y="3996630"/>
            <a:ext cx="3713833" cy="461665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89013" lvl="1" indent="-358775" algn="ctr" defTabSz="1079500"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1200" b="1" dirty="0">
                <a:solidFill>
                  <a:srgbClr val="006227"/>
                </a:solidFill>
              </a:rPr>
              <a:t>TASNEEM CHAN GOOLAM     PARALEGAL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A1F14-9F37-4E6C-A0F8-4CFA1599E18F}"/>
              </a:ext>
            </a:extLst>
          </p:cNvPr>
          <p:cNvSpPr txBox="1"/>
          <p:nvPr/>
        </p:nvSpPr>
        <p:spPr bwMode="auto">
          <a:xfrm>
            <a:off x="1431935" y="4561306"/>
            <a:ext cx="3111075" cy="1538883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358775" algn="ctr" defTabSz="1079500" eaLnBrk="1" hangingPunct="1"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1400" dirty="0">
                <a:latin typeface="+mj-lt"/>
              </a:rPr>
              <a:t>        </a:t>
            </a:r>
            <a:r>
              <a:rPr lang="en-US" sz="1200" b="1" u="sng" dirty="0">
                <a:latin typeface="+mj-lt"/>
              </a:rPr>
              <a:t>Area of expertise</a:t>
            </a:r>
            <a:r>
              <a:rPr lang="en-US" sz="1200" b="1" dirty="0">
                <a:latin typeface="+mj-lt"/>
              </a:rPr>
              <a:t>: </a:t>
            </a:r>
          </a:p>
          <a:p>
            <a:pPr marL="531813" indent="-358775" algn="ctr" defTabSz="1079500" eaLnBrk="1" hangingPunct="1"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1200" b="1" dirty="0">
                <a:latin typeface="+mj-lt"/>
              </a:rPr>
              <a:t>Deceased Estates, Wills and Trusts</a:t>
            </a:r>
          </a:p>
          <a:p>
            <a:pPr marL="531813" indent="-358775" algn="ctr" defTabSz="1079500"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1200" dirty="0"/>
              <a:t>         </a:t>
            </a:r>
            <a:r>
              <a:rPr lang="en-US" sz="1400" b="1" dirty="0"/>
              <a:t>012 425 3449   </a:t>
            </a:r>
            <a:r>
              <a:rPr lang="en-US" sz="1400" dirty="0">
                <a:hlinkClick r:id="rId4"/>
              </a:rPr>
              <a:t>tcgoolam@macrobert.co.za</a:t>
            </a:r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402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E313801-B529-4141-8953-2851C7AC9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0213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D6F1E-DD91-4E10-A0AC-1F6D18A0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MacRobert Attorneys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A1DF4-2C2A-4084-A72A-C4CFAAEC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AA1EF-0135-4583-814E-2030D85D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1</a:t>
            </a:fld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7276298D-EE62-4CB1-A7B7-B46BEC75047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4825" t="34702" r="38179" b="41315"/>
          <a:stretch/>
        </p:blipFill>
        <p:spPr bwMode="auto">
          <a:xfrm>
            <a:off x="6932541" y="1528240"/>
            <a:ext cx="1820520" cy="17544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DBA5FA-4BA8-4479-9312-F8084BADDB1F}"/>
              </a:ext>
            </a:extLst>
          </p:cNvPr>
          <p:cNvSpPr txBox="1"/>
          <p:nvPr/>
        </p:nvSpPr>
        <p:spPr bwMode="auto">
          <a:xfrm>
            <a:off x="5741010" y="3425328"/>
            <a:ext cx="3713833" cy="461665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89013" lvl="1" indent="-358775" algn="ctr" defTabSz="1079500"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1200" b="1" dirty="0">
                <a:solidFill>
                  <a:srgbClr val="006227"/>
                </a:solidFill>
              </a:rPr>
              <a:t>TASNEEM CHAN GOOLAM     PARALEGAL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9FEC2-8CF3-4230-A0B7-2EC257062974}"/>
              </a:ext>
            </a:extLst>
          </p:cNvPr>
          <p:cNvSpPr txBox="1"/>
          <p:nvPr/>
        </p:nvSpPr>
        <p:spPr bwMode="auto">
          <a:xfrm>
            <a:off x="6109952" y="3990004"/>
            <a:ext cx="3111075" cy="800219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31813" indent="-358775" algn="ctr" defTabSz="1079500" eaLnBrk="1" hangingPunct="1"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1400" dirty="0">
                <a:latin typeface="+mj-lt"/>
              </a:rPr>
              <a:t>        </a:t>
            </a:r>
            <a:r>
              <a:rPr lang="en-US" sz="1200" b="1" u="sng" dirty="0">
                <a:latin typeface="+mj-lt"/>
              </a:rPr>
              <a:t>Area of expertise</a:t>
            </a:r>
            <a:r>
              <a:rPr lang="en-US" sz="1200" b="1" dirty="0">
                <a:latin typeface="+mj-lt"/>
              </a:rPr>
              <a:t>: </a:t>
            </a:r>
          </a:p>
          <a:p>
            <a:pPr marL="531813" indent="-358775" algn="ctr" defTabSz="1079500" eaLnBrk="1" hangingPunct="1">
              <a:spcBef>
                <a:spcPts val="1200"/>
              </a:spcBef>
              <a:spcAft>
                <a:spcPts val="1200"/>
              </a:spcAft>
              <a:buClr>
                <a:srgbClr val="005500"/>
              </a:buClr>
            </a:pPr>
            <a:r>
              <a:rPr lang="en-US" sz="1200" b="1" dirty="0">
                <a:latin typeface="+mj-lt"/>
              </a:rPr>
              <a:t>Deceased Estates, Wills and Trusts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3D7D90-BC62-48E0-803D-007CB9FD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2526"/>
            <a:ext cx="6335713" cy="66626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INTRODUCTION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6D0B8B1-E8B2-4350-959B-FA5D5EC214E6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2000" b="1" u="sng" dirty="0"/>
              <a:t>WHO WE ARE: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Nationwide presence with offices in: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PTA, JHB, CT, DBN; and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Countrywide Correspondent Network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1</a:t>
            </a:r>
            <a:r>
              <a:rPr lang="en-ZA" sz="2000" dirty="0"/>
              <a:t>25 Year Existence / History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5</a:t>
            </a:r>
            <a:r>
              <a:rPr lang="en-ZA" sz="2000" dirty="0"/>
              <a:t>1% Black-Owned (Level 1 BBBEE</a:t>
            </a:r>
            <a:r>
              <a:rPr lang="en-ZA" sz="2000" dirty="0">
                <a:solidFill>
                  <a:srgbClr val="999999"/>
                </a:solidFill>
              </a:rPr>
              <a:t> </a:t>
            </a:r>
            <a:r>
              <a:rPr lang="en-ZA" sz="2000" dirty="0"/>
              <a:t>Contributor)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37% Female Representation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56 Qualified Attorneys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457 Staff Compliment </a:t>
            </a:r>
            <a:endParaRPr lang="en-ZA" sz="2000" dirty="0"/>
          </a:p>
          <a:p>
            <a:pPr marL="0" indent="0">
              <a:buFont typeface="Arial"/>
              <a:buNone/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66F650-F00B-4615-A369-23204026F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716" t="36102" r="65172" b="45746"/>
          <a:stretch/>
        </p:blipFill>
        <p:spPr>
          <a:xfrm>
            <a:off x="3992760" y="4702921"/>
            <a:ext cx="1546028" cy="153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5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5E487-BA47-4851-A783-BF180EBBC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581"/>
            <a:ext cx="8502240" cy="57522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40AE6-DD54-426F-8C2C-24C4BBB2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MacRobert Attorneys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5C87E-7267-4807-A554-77701F2B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229A2-EE4A-4414-ABF4-954AAEF5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B0C65B4-291C-4285-A026-44E1C0F35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165623"/>
              </p:ext>
            </p:extLst>
          </p:nvPr>
        </p:nvGraphicFramePr>
        <p:xfrm>
          <a:off x="818707" y="1676380"/>
          <a:ext cx="7868093" cy="4722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165A6C2-0791-4242-9EEB-26682A94B769}"/>
              </a:ext>
            </a:extLst>
          </p:cNvPr>
          <p:cNvSpPr/>
          <p:nvPr/>
        </p:nvSpPr>
        <p:spPr>
          <a:xfrm>
            <a:off x="681993" y="672672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WHAT WE DO: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MacRobert Incorporated represents clients in the following fields: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555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72FB2-B3BD-448C-86AE-77D1341DF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WHAT IS A WILL?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2CF53-2726-46F5-8349-34B81720B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Legal document in terms of which a person outlines how they intend their estate be distributed upon their death (</a:t>
            </a:r>
            <a:r>
              <a:rPr lang="en-US" dirty="0" err="1"/>
              <a:t>ie</a:t>
            </a:r>
            <a:r>
              <a:rPr lang="en-US" dirty="0"/>
              <a:t>. what assets must be distributed and to whom)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EAD32-4FE5-4242-80AE-5FB179BD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MacRobert Attorneys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9D9E0-5C1D-4BAE-B3C4-7EB6466C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19EFC-C808-46C9-8245-D6078982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54DD-3B03-4AC8-829D-664811635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WHY IS A WILL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4BF0-7638-48C8-90A9-401F50E29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lnSpc>
                <a:spcPct val="160000"/>
              </a:lnSpc>
            </a:pPr>
            <a:r>
              <a:rPr lang="en-US" dirty="0"/>
              <a:t>To ensure that your assets and other personal belongings are distributed according to your wishes</a:t>
            </a:r>
          </a:p>
          <a:p>
            <a:pPr marL="0" lvl="0" indent="0">
              <a:lnSpc>
                <a:spcPct val="160000"/>
              </a:lnSpc>
              <a:buNone/>
            </a:pPr>
            <a:endParaRPr lang="en-US" dirty="0"/>
          </a:p>
          <a:p>
            <a:pPr lvl="0">
              <a:lnSpc>
                <a:spcPct val="160000"/>
              </a:lnSpc>
            </a:pPr>
            <a:r>
              <a:rPr lang="en-US" dirty="0"/>
              <a:t>Avoid confusion, family conflict, delays and additional costs in the administration process</a:t>
            </a:r>
          </a:p>
          <a:p>
            <a:pPr lvl="0">
              <a:lnSpc>
                <a:spcPct val="160000"/>
              </a:lnSpc>
            </a:pPr>
            <a:endParaRPr lang="en-US" dirty="0"/>
          </a:p>
          <a:p>
            <a:pPr lvl="0">
              <a:lnSpc>
                <a:spcPct val="160000"/>
              </a:lnSpc>
            </a:pPr>
            <a:r>
              <a:rPr lang="en-US" dirty="0"/>
              <a:t>Legal certainty as you start growing your estate</a:t>
            </a:r>
          </a:p>
          <a:p>
            <a:pPr marL="0" lvl="0" indent="0">
              <a:lnSpc>
                <a:spcPct val="160000"/>
              </a:lnSpc>
              <a:buNone/>
            </a:pPr>
            <a:endParaRPr lang="en-US" dirty="0"/>
          </a:p>
          <a:p>
            <a:pPr lvl="0">
              <a:lnSpc>
                <a:spcPct val="160000"/>
              </a:lnSpc>
            </a:pPr>
            <a:r>
              <a:rPr lang="en-US" dirty="0"/>
              <a:t>Safeguard the interests of minor children </a:t>
            </a:r>
          </a:p>
          <a:p>
            <a:pPr marL="0" lvl="0" indent="0">
              <a:lnSpc>
                <a:spcPct val="160000"/>
              </a:lnSpc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C321C-F5A5-46C5-A8D5-256A016C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MacRobert Attorneys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F9043-0D9F-4CEC-9191-FD0E34D09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1EB80-5E5A-412E-9FC2-110A0F5F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2F4B-B227-44C4-B0C1-2AD977108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50" y="1122386"/>
            <a:ext cx="6335486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4. WHAT HAPPENS IF I DIE </a:t>
            </a:r>
            <a:br>
              <a:rPr lang="en-US" dirty="0"/>
            </a:br>
            <a:r>
              <a:rPr lang="en-US" dirty="0"/>
              <a:t>WITHOUT A WILL?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D7103-79CD-4AF1-9CED-9D5BE69D5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47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buNone/>
            </a:pPr>
            <a:endParaRPr lang="en-US" dirty="0"/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Your estate will be distributed in accordance with the </a:t>
            </a:r>
            <a:r>
              <a:rPr lang="en-US" b="1" dirty="0"/>
              <a:t>Intestate Succession Act </a:t>
            </a:r>
            <a:r>
              <a:rPr lang="en-US" dirty="0"/>
              <a:t>in terms of which your estate will be distributed to your </a:t>
            </a:r>
            <a:r>
              <a:rPr lang="en-US" b="1" dirty="0"/>
              <a:t>closest blood relations in pre-determined shares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E6AE5-AAE0-4B6E-BE0C-8E14D8E6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MacRobert Attorneys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95F12-F8E9-4055-B111-F85E584A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3AB6-6A65-4FC3-9419-5128878C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5A515-B649-4608-81EB-58BFC2AA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Will VS No will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C8262-ECCC-45FA-9FCC-3FE1A0CA3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You are </a:t>
            </a:r>
            <a:r>
              <a:rPr lang="en-US" sz="2400" u="sng" dirty="0"/>
              <a:t>unmarried </a:t>
            </a:r>
            <a:r>
              <a:rPr lang="en-US" sz="2400" dirty="0"/>
              <a:t>and </a:t>
            </a:r>
            <a:r>
              <a:rPr lang="en-US" sz="2400" u="sng" dirty="0"/>
              <a:t>intend</a:t>
            </a:r>
            <a:r>
              <a:rPr lang="en-US" sz="2400" dirty="0"/>
              <a:t> your 3 children to inherit in the following shares: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 - 60%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B - 30%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C - 10%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DE451-8CD7-48AC-BA97-5D7BFA59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MacRobert Attorneys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3FB4D-5F5F-448E-BB5A-B577DF60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7691F-82C7-473A-AE64-6F5D7711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B86A6D5-D1E9-4CEA-ADF0-E6112C1CE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713647"/>
              </p:ext>
            </p:extLst>
          </p:nvPr>
        </p:nvGraphicFramePr>
        <p:xfrm>
          <a:off x="2453424" y="2588723"/>
          <a:ext cx="6233376" cy="328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688">
                  <a:extLst>
                    <a:ext uri="{9D8B030D-6E8A-4147-A177-3AD203B41FA5}">
                      <a16:colId xmlns:a16="http://schemas.microsoft.com/office/drawing/2014/main" val="3054322505"/>
                    </a:ext>
                  </a:extLst>
                </a:gridCol>
                <a:gridCol w="3116688">
                  <a:extLst>
                    <a:ext uri="{9D8B030D-6E8A-4147-A177-3AD203B41FA5}">
                      <a16:colId xmlns:a16="http://schemas.microsoft.com/office/drawing/2014/main" val="3814230928"/>
                    </a:ext>
                  </a:extLst>
                </a:gridCol>
              </a:tblGrid>
              <a:tr h="3528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WILL </a:t>
                      </a:r>
                    </a:p>
                  </a:txBody>
                  <a:tcPr>
                    <a:solidFill>
                      <a:srgbClr val="0062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WILL </a:t>
                      </a:r>
                    </a:p>
                  </a:txBody>
                  <a:tcPr>
                    <a:solidFill>
                      <a:srgbClr val="0062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067837"/>
                  </a:ext>
                </a:extLst>
              </a:tr>
              <a:tr h="28180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I bequeath my entire estate to my 3 children as follows: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A – 60%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B – 30%</a:t>
                      </a:r>
                      <a:br>
                        <a:rPr lang="en-US" dirty="0"/>
                      </a:br>
                      <a:r>
                        <a:rPr lang="en-US" dirty="0"/>
                        <a:t>C – 10%</a:t>
                      </a:r>
                    </a:p>
                  </a:txBody>
                  <a:tcPr>
                    <a:solidFill>
                      <a:srgbClr val="B7D8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According to the laws of Intestate Succession, all 3 children will inherit in </a:t>
                      </a:r>
                      <a:r>
                        <a:rPr lang="en-US" u="sng" dirty="0"/>
                        <a:t>equal </a:t>
                      </a:r>
                      <a:r>
                        <a:rPr lang="en-US" dirty="0"/>
                        <a:t>shares: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A – 33.3%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B – 33.3%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/>
                        <a:t>C – 33.3%</a:t>
                      </a:r>
                    </a:p>
                  </a:txBody>
                  <a:tcPr>
                    <a:solidFill>
                      <a:srgbClr val="B7D8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347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90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7AB-FE8E-4A56-A721-9B33E1AC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50" y="457200"/>
            <a:ext cx="6335486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4. WHAT DO I NEED TO DO WHEN DRAWING UP A WILL?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E1F79-5D27-4110-AD83-A0BF75BF3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/>
              <a:t>Nominate an Executor (see later slide);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Identify your assets;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Identify your beneficiaries;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Deal with the “residue” (see later slide)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0FB75-9365-4286-A9B4-DC8F3942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MacRobert Attorneys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5E794-EB7B-41E2-BA77-7A804CFA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28E9E-FD46-4B1D-8612-F8F9B3C1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9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D121B-FD89-4954-9E26-F4DEAD82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4.1. WHAT IS AN EXECUTOR &amp; </a:t>
            </a:r>
            <a:br>
              <a:rPr lang="en-US" dirty="0"/>
            </a:br>
            <a:r>
              <a:rPr lang="en-US" dirty="0"/>
              <a:t>WHY DO I NEED 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5B84-142F-426B-A239-D526DA4A9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“Executor” is the person who will handle your estate upon your passing;</a:t>
            </a:r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Executor is responsible for: reporting the estate to the Master, collection of assets &amp; settling liabilities, drafting the Liquidation &amp; Distribution Account, and distributing estate to rightful beneficiaries.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DA35D-6393-4E1F-80E7-DBE1564D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MacRobert Attorneys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BA8C4-B6BA-4F9B-B663-19E3D6C3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strategic partner at law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9086E-3886-4F1F-BA39-DEB61753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90F5-9A04-B84D-9889-04D03243A7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cRobert PowerPoint Template Fin Recover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  <a:headEnd/>
          <a:tailEnd/>
        </a:ln>
        <a:ex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1813" indent="-358775" defTabSz="1079500" eaLnBrk="1" hangingPunct="1">
          <a:lnSpc>
            <a:spcPct val="120000"/>
          </a:lnSpc>
          <a:spcBef>
            <a:spcPts val="1200"/>
          </a:spcBef>
          <a:spcAft>
            <a:spcPts val="1200"/>
          </a:spcAft>
          <a:buClr>
            <a:srgbClr val="005500"/>
          </a:buClr>
          <a:defRPr dirty="0" smtClean="0">
            <a:latin typeface="+mj-lt"/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Presentation Lifehealth April 2019" id="{371BE059-6504-416C-8B46-050ABEF557EC}" vid="{E31656CB-3EEF-4B85-854C-6CDCEB09BB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6161</TotalTime>
  <Words>1207</Words>
  <Application>Microsoft Office PowerPoint</Application>
  <PresentationFormat>On-screen Show (4:3)</PresentationFormat>
  <Paragraphs>183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MacRobert PowerPoint Template Fin Recoveries</vt:lpstr>
      <vt:lpstr>PowerPoint Presentation</vt:lpstr>
      <vt:lpstr>1. INTRODUCTION  </vt:lpstr>
      <vt:lpstr>PowerPoint Presentation</vt:lpstr>
      <vt:lpstr>2. WHAT IS A WILL?</vt:lpstr>
      <vt:lpstr>3. WHY IS A WILL IMPORTANT?</vt:lpstr>
      <vt:lpstr>4. WHAT HAPPENS IF I DIE  WITHOUT A WILL?  </vt:lpstr>
      <vt:lpstr>EXAMPLE: Will VS No will </vt:lpstr>
      <vt:lpstr>4. WHAT DO I NEED TO DO WHEN DRAWING UP A WILL?</vt:lpstr>
      <vt:lpstr>4.1. WHAT IS AN EXECUTOR &amp;  WHY DO I NEED ONE?</vt:lpstr>
      <vt:lpstr>WHO CAN I APPOINT AS MY EXECUTOR?</vt:lpstr>
      <vt:lpstr>4.2. WHAT IS THE RESIDUE  OF MY ESTATE </vt:lpstr>
      <vt:lpstr>5. HOW DO I ENSURE THAT MY WILL IS LEGALLY COMPLIANT?</vt:lpstr>
      <vt:lpstr>6. I HAVE SIGNED MY WILL …  NOW WHAT?</vt:lpstr>
      <vt:lpstr>7. CAN I AMEND MY WILL?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 Basson</dc:creator>
  <cp:lastModifiedBy>Joané Van Twisk</cp:lastModifiedBy>
  <cp:revision>518</cp:revision>
  <cp:lastPrinted>2022-01-24T08:45:19Z</cp:lastPrinted>
  <dcterms:created xsi:type="dcterms:W3CDTF">2016-11-29T10:18:57Z</dcterms:created>
  <dcterms:modified xsi:type="dcterms:W3CDTF">2022-02-02T11:58:52Z</dcterms:modified>
</cp:coreProperties>
</file>